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305" r:id="rId2"/>
    <p:sldId id="311" r:id="rId3"/>
    <p:sldId id="349" r:id="rId4"/>
    <p:sldId id="312" r:id="rId5"/>
    <p:sldId id="352" r:id="rId6"/>
    <p:sldId id="328" r:id="rId7"/>
    <p:sldId id="351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FA7"/>
    <a:srgbClr val="8FAADC"/>
    <a:srgbClr val="B4C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96" autoAdjust="0"/>
    <p:restoredTop sz="79545" autoAdjust="0"/>
  </p:normalViewPr>
  <p:slideViewPr>
    <p:cSldViewPr snapToGrid="0" snapToObjects="1" showGuides="1">
      <p:cViewPr varScale="1">
        <p:scale>
          <a:sx n="117" d="100"/>
          <a:sy n="117" d="100"/>
        </p:scale>
        <p:origin x="47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9" d="100"/>
          <a:sy n="99" d="100"/>
        </p:scale>
        <p:origin x="369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E51F0885-519F-2140-81CF-210F7B25B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D48909E-368E-CB4C-9645-7B33099FF4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086DB-17F3-D143-84B7-6785B95D1431}" type="datetimeFigureOut">
              <a:rPr kumimoji="1" lang="zh-CN" altLang="en-US" smtClean="0"/>
              <a:t>2024-11-16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714A26D-6F20-0644-8EA0-13FA2084C0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B406BFD-1091-0040-BF1A-3A1ADF0B285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A845A-D161-814F-ADFA-373BFEEF085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4209506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jpg>
</file>

<file path=ppt/media/image2.png>
</file>

<file path=ppt/media/image3.jpg>
</file>

<file path=ppt/media/image4.pn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0E4BA5-34B3-A44C-AEB1-6EFAB49E6D52}" type="datetimeFigureOut">
              <a:rPr kumimoji="1" lang="zh-CN" altLang="en-US" smtClean="0"/>
              <a:t>2024-11-16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2E862B-C71E-E94B-AC4F-5609ED8B15D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1804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oeDeploy</a:t>
            </a:r>
            <a:r>
              <a:rPr lang="zh-CN" altLang="en-US" dirty="0"/>
              <a:t>上层有一个更大的框架</a:t>
            </a:r>
            <a:r>
              <a:rPr lang="en-US" altLang="zh-CN" dirty="0" err="1"/>
              <a:t>oeManager</a:t>
            </a:r>
            <a:endParaRPr lang="en-US" altLang="zh-CN" dirty="0"/>
          </a:p>
          <a:p>
            <a:r>
              <a:rPr lang="zh-CN" altLang="en-US" dirty="0"/>
              <a:t>围绕</a:t>
            </a:r>
            <a:r>
              <a:rPr lang="en-US" altLang="zh-CN" dirty="0"/>
              <a:t>OS</a:t>
            </a:r>
            <a:r>
              <a:rPr lang="zh-CN" altLang="en-US" dirty="0"/>
              <a:t>应用的各个阶段，社区上众多的工具：部署、迁移、调优、运维、开发，用户如何获取工具？开发者如何推广工具？</a:t>
            </a:r>
            <a:endParaRPr lang="en-US" altLang="zh-CN" dirty="0"/>
          </a:p>
          <a:p>
            <a:r>
              <a:rPr lang="zh-CN" altLang="en-US" dirty="0"/>
              <a:t>提供统一的工具管理界面，让用户快速获取工具，也帮助开发者推广工具。</a:t>
            </a:r>
            <a:endParaRPr lang="en-US" altLang="zh-CN" dirty="0"/>
          </a:p>
          <a:p>
            <a:r>
              <a:rPr lang="zh-CN" altLang="en-US" dirty="0"/>
              <a:t>例如</a:t>
            </a:r>
            <a:r>
              <a:rPr lang="en-US" altLang="zh-CN" dirty="0"/>
              <a:t>x2openEuler</a:t>
            </a:r>
          </a:p>
          <a:p>
            <a:endParaRPr lang="en-US" altLang="zh-CN" dirty="0"/>
          </a:p>
          <a:p>
            <a:r>
              <a:rPr lang="zh-CN" altLang="en-US" dirty="0"/>
              <a:t>回到</a:t>
            </a:r>
            <a:r>
              <a:rPr lang="en-US" altLang="zh-CN" dirty="0" err="1"/>
              <a:t>oeDeploy</a:t>
            </a:r>
            <a:endParaRPr lang="en-US" altLang="zh-CN" dirty="0"/>
          </a:p>
          <a:p>
            <a:r>
              <a:rPr lang="zh-CN" altLang="en-US" dirty="0"/>
              <a:t>当前，</a:t>
            </a:r>
            <a:r>
              <a:rPr lang="en-US" altLang="zh-CN" dirty="0" err="1"/>
              <a:t>oeDeploy</a:t>
            </a:r>
            <a:r>
              <a:rPr lang="zh-CN" altLang="en-US" dirty="0"/>
              <a:t>的定位是，帮助用户、开发者，自动化的软件安装与部署。一种降低重复工作、提高便利性的工具。</a:t>
            </a:r>
            <a:endParaRPr lang="en-US" altLang="zh-CN" dirty="0"/>
          </a:p>
          <a:p>
            <a:r>
              <a:rPr lang="zh-CN" altLang="en-US" dirty="0"/>
              <a:t>又由于</a:t>
            </a:r>
            <a:r>
              <a:rPr lang="en-US" altLang="zh-CN" dirty="0" err="1"/>
              <a:t>oeDeploy</a:t>
            </a:r>
            <a:r>
              <a:rPr lang="zh-CN" altLang="en-US" dirty="0"/>
              <a:t>会提供很多原子化的能力，将来也可以应用于管理虚机、配置集群，以及软件包的升级和</a:t>
            </a:r>
            <a:r>
              <a:rPr lang="en-US" altLang="zh-CN" dirty="0"/>
              <a:t>OS</a:t>
            </a:r>
            <a:r>
              <a:rPr lang="zh-CN" altLang="en-US" dirty="0"/>
              <a:t>的迁移，等等。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E862B-C71E-E94B-AC4F-5609ED8B15D7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694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我们对</a:t>
            </a:r>
            <a:r>
              <a:rPr lang="en-US" altLang="zh-CN" dirty="0" err="1"/>
              <a:t>oeDeploy</a:t>
            </a:r>
            <a:r>
              <a:rPr lang="zh-CN" altLang="en-US" dirty="0"/>
              <a:t>的期许是：低门槛、易扩展、面向开发者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首先是低门槛，以部署</a:t>
            </a:r>
            <a:r>
              <a:rPr lang="en-US" altLang="zh-CN" dirty="0"/>
              <a:t>k8s</a:t>
            </a:r>
            <a:r>
              <a:rPr lang="zh-CN" altLang="en-US" dirty="0"/>
              <a:t>环境为例</a:t>
            </a:r>
            <a:endParaRPr lang="en-US" altLang="zh-CN" dirty="0"/>
          </a:p>
          <a:p>
            <a:r>
              <a:rPr lang="zh-CN" altLang="en-US" dirty="0"/>
              <a:t>有经验的开发者，可能用</a:t>
            </a:r>
            <a:r>
              <a:rPr lang="en-US" altLang="zh-CN" dirty="0"/>
              <a:t>1</a:t>
            </a:r>
            <a:r>
              <a:rPr lang="zh-CN" altLang="en-US" dirty="0"/>
              <a:t>到</a:t>
            </a:r>
            <a:r>
              <a:rPr lang="en-US" altLang="zh-CN" dirty="0"/>
              <a:t>2</a:t>
            </a:r>
            <a:r>
              <a:rPr lang="zh-CN" altLang="en-US" dirty="0"/>
              <a:t>个小时就能完成，而对于缺乏相关经验的开发者，可能需要几个小时甚至几天，才能做到相同的效果。</a:t>
            </a:r>
            <a:endParaRPr lang="en-US" altLang="zh-CN" dirty="0"/>
          </a:p>
          <a:p>
            <a:r>
              <a:rPr lang="zh-CN" altLang="en-US" dirty="0"/>
              <a:t>如果使用</a:t>
            </a:r>
            <a:r>
              <a:rPr lang="en-US" altLang="zh-CN" dirty="0" err="1"/>
              <a:t>oeDeploy</a:t>
            </a:r>
            <a:r>
              <a:rPr lang="zh-CN" altLang="en-US" dirty="0"/>
              <a:t>工具，以非常低的学习成本，几行命令，</a:t>
            </a:r>
            <a:r>
              <a:rPr lang="en-US" altLang="zh-CN" dirty="0"/>
              <a:t>5</a:t>
            </a:r>
            <a:r>
              <a:rPr lang="zh-CN" altLang="en-US" dirty="0"/>
              <a:t>分钟内就可以完成</a:t>
            </a:r>
            <a:r>
              <a:rPr lang="en-US" altLang="zh-CN" dirty="0"/>
              <a:t>k8s</a:t>
            </a:r>
            <a:r>
              <a:rPr lang="zh-CN" altLang="en-US" dirty="0"/>
              <a:t>环境的部署。（）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）节省时间，避免重复劳动。</a:t>
            </a:r>
            <a:r>
              <a:rPr lang="en-US" altLang="zh-CN" dirty="0"/>
              <a:t>2</a:t>
            </a:r>
            <a:r>
              <a:rPr lang="zh-CN" altLang="en-US" dirty="0"/>
              <a:t>）大幅度降低了</a:t>
            </a:r>
            <a:r>
              <a:rPr lang="en-US" altLang="zh-CN" dirty="0"/>
              <a:t>k8s</a:t>
            </a:r>
            <a:r>
              <a:rPr lang="zh-CN" altLang="en-US" dirty="0"/>
              <a:t>的使用门槛，对初学者更加友好。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对于易扩展，</a:t>
            </a:r>
            <a:r>
              <a:rPr lang="en-US" altLang="zh-CN" dirty="0" err="1"/>
              <a:t>oeDeploy</a:t>
            </a:r>
            <a:r>
              <a:rPr lang="zh-CN" altLang="en-US" dirty="0"/>
              <a:t>本身是个插件框架</a:t>
            </a:r>
            <a:endParaRPr lang="en-US" altLang="zh-CN" dirty="0"/>
          </a:p>
          <a:p>
            <a:r>
              <a:rPr lang="zh-CN" altLang="en-US" dirty="0"/>
              <a:t>只需下载对应的插件，就可以具备</a:t>
            </a:r>
            <a:r>
              <a:rPr lang="en-US" altLang="zh-CN" dirty="0"/>
              <a:t>k8s</a:t>
            </a:r>
            <a:r>
              <a:rPr lang="zh-CN" altLang="en-US" dirty="0"/>
              <a:t>的部署能力，按需使用，非常方便。</a:t>
            </a:r>
            <a:endParaRPr lang="en-US" altLang="zh-CN" dirty="0"/>
          </a:p>
          <a:p>
            <a:r>
              <a:rPr lang="en-US" altLang="zh-CN" dirty="0" err="1"/>
              <a:t>oeDeploy</a:t>
            </a:r>
            <a:r>
              <a:rPr lang="zh-CN" altLang="en-US" dirty="0"/>
              <a:t>甚至会自动下载部署</a:t>
            </a:r>
            <a:r>
              <a:rPr lang="en-US" altLang="zh-CN" dirty="0"/>
              <a:t>k8s</a:t>
            </a:r>
            <a:r>
              <a:rPr lang="zh-CN" altLang="en-US" dirty="0"/>
              <a:t>所需要的依赖软件</a:t>
            </a:r>
            <a:endParaRPr lang="en-US" altLang="zh-CN" dirty="0"/>
          </a:p>
          <a:p>
            <a:r>
              <a:rPr lang="zh-CN" altLang="en-US" dirty="0"/>
              <a:t>后续我们还会支持更多的软件环境，包括</a:t>
            </a:r>
            <a:r>
              <a:rPr lang="en-US" altLang="zh-CN" dirty="0"/>
              <a:t>XXX</a:t>
            </a:r>
            <a:r>
              <a:rPr lang="zh-CN" altLang="en-US" dirty="0"/>
              <a:t>，也包括</a:t>
            </a:r>
            <a:r>
              <a:rPr lang="en-US" altLang="zh-CN" dirty="0" err="1"/>
              <a:t>openEuler</a:t>
            </a:r>
            <a:r>
              <a:rPr lang="zh-CN" altLang="en-US" dirty="0"/>
              <a:t>社区自己的</a:t>
            </a:r>
            <a:r>
              <a:rPr lang="en-US" altLang="zh-CN" dirty="0" err="1"/>
              <a:t>EulerMaker</a:t>
            </a:r>
            <a:r>
              <a:rPr lang="zh-CN" altLang="en-US" dirty="0"/>
              <a:t>、</a:t>
            </a:r>
            <a:r>
              <a:rPr lang="en-US" altLang="zh-CN" dirty="0" err="1"/>
              <a:t>EulerPipeline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最重要的，</a:t>
            </a:r>
            <a:r>
              <a:rPr lang="en-US" altLang="zh-CN" dirty="0" err="1"/>
              <a:t>oeDeploy</a:t>
            </a:r>
            <a:r>
              <a:rPr lang="zh-CN" altLang="en-US" dirty="0"/>
              <a:t>始终是面向开发者而存在的</a:t>
            </a:r>
            <a:endParaRPr lang="en-US" altLang="zh-CN" dirty="0"/>
          </a:p>
          <a:p>
            <a:r>
              <a:rPr lang="zh-CN" altLang="en-US" dirty="0"/>
              <a:t>我们会提供插件商店，用户按需下载使用</a:t>
            </a:r>
            <a:endParaRPr lang="en-US" altLang="zh-CN" dirty="0"/>
          </a:p>
          <a:p>
            <a:r>
              <a:rPr lang="zh-CN" altLang="en-US" dirty="0"/>
              <a:t>我们也会提供插件开发流水线，帮助开发者发布自己的插件，并上传到插件商店，传播聪明才智，从而让更多开发者从中受益</a:t>
            </a: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E862B-C71E-E94B-AC4F-5609ED8B15D7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984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</a:t>
            </a:r>
            <a:r>
              <a:rPr lang="en-US" altLang="zh-CN" dirty="0" err="1"/>
              <a:t>oeDeploy</a:t>
            </a:r>
            <a:r>
              <a:rPr lang="zh-CN" altLang="en-US" dirty="0"/>
              <a:t>部署</a:t>
            </a:r>
            <a:r>
              <a:rPr lang="en-US" altLang="zh-CN" dirty="0"/>
              <a:t>k8s</a:t>
            </a:r>
            <a:r>
              <a:rPr lang="zh-CN" altLang="en-US" dirty="0"/>
              <a:t>的简单流程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首先从插件商店下载</a:t>
            </a:r>
            <a:r>
              <a:rPr lang="en-US" altLang="zh-CN" dirty="0"/>
              <a:t>k8s</a:t>
            </a:r>
            <a:r>
              <a:rPr lang="zh-CN" altLang="en-US" dirty="0"/>
              <a:t>的部署插件，插件中主要是</a:t>
            </a:r>
            <a:r>
              <a:rPr lang="en-US" altLang="zh-CN" dirty="0"/>
              <a:t>YAML</a:t>
            </a:r>
            <a:r>
              <a:rPr lang="zh-CN" altLang="en-US" dirty="0"/>
              <a:t>格式的配置文件，描述了</a:t>
            </a:r>
            <a:r>
              <a:rPr lang="en-US" altLang="zh-CN" dirty="0"/>
              <a:t>k8s</a:t>
            </a:r>
            <a:r>
              <a:rPr lang="zh-CN" altLang="en-US" dirty="0"/>
              <a:t>部署所需要的所有信息。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oeDeploy</a:t>
            </a:r>
            <a:r>
              <a:rPr lang="zh-CN" altLang="en-US" dirty="0"/>
              <a:t>会根据</a:t>
            </a:r>
            <a:r>
              <a:rPr lang="en-US" altLang="zh-CN" dirty="0"/>
              <a:t>YAML</a:t>
            </a:r>
            <a:r>
              <a:rPr lang="zh-CN" altLang="en-US" dirty="0"/>
              <a:t>配置，在本地搭建一个</a:t>
            </a:r>
            <a:r>
              <a:rPr lang="en-US" altLang="zh-CN" dirty="0"/>
              <a:t>project</a:t>
            </a:r>
            <a:r>
              <a:rPr lang="zh-CN" altLang="en-US" dirty="0"/>
              <a:t>模板，并将所有的依赖文件下载到控制节点，用户可以基于模板进行自己定义。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最后用命令行触发安装部署操作。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对于普通用户，我们只需要修改配置文件中的少量信息，</a:t>
            </a:r>
            <a:r>
              <a:rPr lang="en-US" altLang="zh-CN" dirty="0"/>
              <a:t>IP</a:t>
            </a:r>
            <a:r>
              <a:rPr lang="zh-CN" altLang="en-US" dirty="0"/>
              <a:t>、架构、用户名密码，等等。</a:t>
            </a:r>
            <a:endParaRPr lang="en-US" altLang="zh-CN" dirty="0"/>
          </a:p>
          <a:p>
            <a:r>
              <a:rPr lang="zh-CN" altLang="en-US" dirty="0"/>
              <a:t>对于有更多诉求的用户，也可以继续修改配置文件，例如</a:t>
            </a:r>
            <a:r>
              <a:rPr lang="en-US" altLang="zh-CN" dirty="0"/>
              <a:t>k8s</a:t>
            </a:r>
            <a:r>
              <a:rPr lang="zh-CN" altLang="en-US" dirty="0"/>
              <a:t>的版本、依赖组件的版本，以及更多的自定义操作。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兼顾易用性与自由度。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E862B-C71E-E94B-AC4F-5609ED8B15D7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3353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E862B-C71E-E94B-AC4F-5609ED8B15D7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20881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做个小结</a:t>
            </a:r>
            <a:endParaRPr lang="en-US" altLang="zh-CN" dirty="0"/>
          </a:p>
          <a:p>
            <a:r>
              <a:rPr lang="en-US" altLang="zh-CN" dirty="0" err="1"/>
              <a:t>oeDeploy</a:t>
            </a:r>
            <a:r>
              <a:rPr lang="zh-CN" altLang="en-US" dirty="0"/>
              <a:t>是一个低门槛、易扩展、面向开发者的软件安装部署框架，帮助开发者减少重复劳动，降低开发门槛，吸引更多的开发者加入我们</a:t>
            </a:r>
            <a:endParaRPr lang="en-US" altLang="zh-CN" dirty="0"/>
          </a:p>
          <a:p>
            <a:r>
              <a:rPr lang="zh-CN" altLang="en-US" dirty="0"/>
              <a:t>在开发过程中，我们不会追求高深的技术，而是把易用性放在首位，真正为开发者提供便利。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2E862B-C71E-E94B-AC4F-5609ED8B15D7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07798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90E1C9E-B6DD-D843-9BC2-9820F21248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863" y="6175988"/>
            <a:ext cx="2732848" cy="277200"/>
          </a:xfrm>
          <a:prstGeom prst="rect">
            <a:avLst/>
          </a:prstGeom>
        </p:spPr>
      </p:pic>
      <p:sp>
        <p:nvSpPr>
          <p:cNvPr id="10" name="标题 1">
            <a:extLst>
              <a:ext uri="{FF2B5EF4-FFF2-40B4-BE49-F238E27FC236}">
                <a16:creationId xmlns:a16="http://schemas.microsoft.com/office/drawing/2014/main" id="{78014C46-AEE6-F4A8-28CC-63B79054709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3" y="2772274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单击此处编辑主标题</a:t>
            </a:r>
          </a:p>
        </p:txBody>
      </p:sp>
      <p:sp>
        <p:nvSpPr>
          <p:cNvPr id="12" name="副标题 2">
            <a:extLst>
              <a:ext uri="{FF2B5EF4-FFF2-40B4-BE49-F238E27FC236}">
                <a16:creationId xmlns:a16="http://schemas.microsoft.com/office/drawing/2014/main" id="{4E2F2162-293B-5B13-03DD-E4BF5C9715F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8000" y="3657600"/>
            <a:ext cx="11282400" cy="28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4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单击此处编辑副标题</a:t>
            </a:r>
          </a:p>
        </p:txBody>
      </p:sp>
    </p:spTree>
    <p:extLst>
      <p:ext uri="{BB962C8B-B14F-4D97-AF65-F5344CB8AC3E}">
        <p14:creationId xmlns:p14="http://schemas.microsoft.com/office/powerpoint/2010/main" val="19800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>
            <a:extLst>
              <a:ext uri="{FF2B5EF4-FFF2-40B4-BE49-F238E27FC236}">
                <a16:creationId xmlns:a16="http://schemas.microsoft.com/office/drawing/2014/main" id="{6F47719B-32CC-0243-8011-4D5AF9FB009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5" y="3054600"/>
            <a:ext cx="11282400" cy="7488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4000" b="1" i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A69A77-C4CE-A96A-0AC7-D190FC7DAB1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50863" y="6175988"/>
            <a:ext cx="2732848" cy="27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618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目录页</a:t>
            </a:r>
            <a:r>
              <a:rPr kumimoji="1" lang="en-US" altLang="zh-CN" dirty="0"/>
              <a:t>_1</a:t>
            </a:r>
            <a:endParaRPr kumimoji="1" lang="zh-CN" altLang="en-US" dirty="0"/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04606BC8-400D-ED7B-76B0-EAC101335A4F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460792" y="1052514"/>
            <a:ext cx="11282028" cy="5256212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Wingdings" pitchFamily="2" charset="2"/>
              <a:buChar char="l"/>
              <a:defRPr sz="16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lnSpc>
                <a:spcPct val="150000"/>
              </a:lnSpc>
              <a:buNone/>
              <a:defRPr sz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1</a:t>
            </a:r>
          </a:p>
          <a:p>
            <a:pPr lvl="0"/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2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2.1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2.2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3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3.1</a:t>
            </a:r>
          </a:p>
          <a:p>
            <a:pPr lvl="1"/>
            <a:r>
              <a:rPr kumimoji="1" lang="zh-CN" altLang="en-US" dirty="0"/>
              <a:t>章节小标题</a:t>
            </a:r>
            <a:r>
              <a:rPr kumimoji="1" lang="en-US" altLang="zh-CN" dirty="0"/>
              <a:t>3.2</a:t>
            </a:r>
          </a:p>
          <a:p>
            <a:pPr marL="457200" marR="0" lvl="1" indent="0" algn="l" defTabSz="914400" rtl="0" eaLnBrk="1" fontAlgn="auto" latinLnBrk="0" hangingPunct="1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dirty="0"/>
              <a:t>章节小标题</a:t>
            </a:r>
            <a:r>
              <a:rPr kumimoji="1" lang="en-US" altLang="zh-CN" dirty="0"/>
              <a:t>3.3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4</a:t>
            </a:r>
          </a:p>
          <a:p>
            <a:pPr marL="171450" marR="0" lvl="0" indent="-1714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l"/>
              <a:tabLst/>
              <a:defRPr/>
            </a:pPr>
            <a:r>
              <a:rPr kumimoji="1" lang="zh-CN" altLang="en-US" dirty="0"/>
              <a:t> 单击此处编辑章节标题</a:t>
            </a:r>
            <a:r>
              <a:rPr kumimoji="1" lang="en-US" altLang="zh-CN" dirty="0"/>
              <a:t>5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97F86EC-BB11-014E-9569-1D52FA7C9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6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目录页</a:t>
            </a:r>
            <a:r>
              <a:rPr kumimoji="1" lang="en-US" altLang="zh-CN" dirty="0"/>
              <a:t>_2</a:t>
            </a:r>
            <a:endParaRPr kumimoji="1" lang="zh-CN" altLang="en-US" dirty="0"/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11111AE2-6BCC-33A9-31F8-57A4FF785424}"/>
              </a:ext>
            </a:extLst>
          </p:cNvPr>
          <p:cNvSpPr>
            <a:spLocks noGrp="1"/>
          </p:cNvSpPr>
          <p:nvPr>
            <p:ph type="body" sz="half" idx="33" hasCustomPrompt="1"/>
          </p:nvPr>
        </p:nvSpPr>
        <p:spPr>
          <a:xfrm>
            <a:off x="1049191" y="1766133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" name="文本占位符 3">
            <a:extLst>
              <a:ext uri="{FF2B5EF4-FFF2-40B4-BE49-F238E27FC236}">
                <a16:creationId xmlns:a16="http://schemas.microsoft.com/office/drawing/2014/main" id="{04606BC8-400D-ED7B-76B0-EAC101335A4F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049191" y="2078537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1" name="文本占位符 3">
            <a:extLst>
              <a:ext uri="{FF2B5EF4-FFF2-40B4-BE49-F238E27FC236}">
                <a16:creationId xmlns:a16="http://schemas.microsoft.com/office/drawing/2014/main" id="{D8521214-146E-7A04-33B3-08908371CF07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1049191" y="3993824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2" name="文本占位符 3">
            <a:extLst>
              <a:ext uri="{FF2B5EF4-FFF2-40B4-BE49-F238E27FC236}">
                <a16:creationId xmlns:a16="http://schemas.microsoft.com/office/drawing/2014/main" id="{BF48E8D5-9034-0A75-1A37-C11D30FD8167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1049191" y="4306228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62" name="文本占位符 3">
            <a:extLst>
              <a:ext uri="{FF2B5EF4-FFF2-40B4-BE49-F238E27FC236}">
                <a16:creationId xmlns:a16="http://schemas.microsoft.com/office/drawing/2014/main" id="{58ED5491-39E1-50EA-5E3D-B30F47F8755A}"/>
              </a:ext>
            </a:extLst>
          </p:cNvPr>
          <p:cNvSpPr>
            <a:spLocks noGrp="1"/>
          </p:cNvSpPr>
          <p:nvPr>
            <p:ph type="body" sz="half" idx="35" hasCustomPrompt="1"/>
          </p:nvPr>
        </p:nvSpPr>
        <p:spPr>
          <a:xfrm>
            <a:off x="4946930" y="1767602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4" name="文本占位符 3">
            <a:extLst>
              <a:ext uri="{FF2B5EF4-FFF2-40B4-BE49-F238E27FC236}">
                <a16:creationId xmlns:a16="http://schemas.microsoft.com/office/drawing/2014/main" id="{4F622ECF-4F3D-9B18-BE44-19CCB98A7D6D}"/>
              </a:ext>
            </a:extLst>
          </p:cNvPr>
          <p:cNvSpPr>
            <a:spLocks noGrp="1"/>
          </p:cNvSpPr>
          <p:nvPr>
            <p:ph type="body" sz="half" idx="36" hasCustomPrompt="1"/>
          </p:nvPr>
        </p:nvSpPr>
        <p:spPr>
          <a:xfrm>
            <a:off x="4946930" y="2077202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66" name="文本占位符 3">
            <a:extLst>
              <a:ext uri="{FF2B5EF4-FFF2-40B4-BE49-F238E27FC236}">
                <a16:creationId xmlns:a16="http://schemas.microsoft.com/office/drawing/2014/main" id="{85A6A433-EE77-F2B4-CEB5-BBF0A6DFF4ED}"/>
              </a:ext>
            </a:extLst>
          </p:cNvPr>
          <p:cNvSpPr>
            <a:spLocks noGrp="1"/>
          </p:cNvSpPr>
          <p:nvPr>
            <p:ph type="body" sz="half" idx="37" hasCustomPrompt="1"/>
          </p:nvPr>
        </p:nvSpPr>
        <p:spPr>
          <a:xfrm>
            <a:off x="4946930" y="3993826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67" name="文本占位符 3">
            <a:extLst>
              <a:ext uri="{FF2B5EF4-FFF2-40B4-BE49-F238E27FC236}">
                <a16:creationId xmlns:a16="http://schemas.microsoft.com/office/drawing/2014/main" id="{EB96CAE5-EBCE-E682-433A-ABB6177B31FD}"/>
              </a:ext>
            </a:extLst>
          </p:cNvPr>
          <p:cNvSpPr>
            <a:spLocks noGrp="1"/>
          </p:cNvSpPr>
          <p:nvPr>
            <p:ph type="body" sz="half" idx="38" hasCustomPrompt="1"/>
          </p:nvPr>
        </p:nvSpPr>
        <p:spPr>
          <a:xfrm>
            <a:off x="4946930" y="4306230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97F86EC-BB11-014E-9569-1D52FA7C91B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23" name="文本占位符 3">
            <a:extLst>
              <a:ext uri="{FF2B5EF4-FFF2-40B4-BE49-F238E27FC236}">
                <a16:creationId xmlns:a16="http://schemas.microsoft.com/office/drawing/2014/main" id="{8BA8C8D4-10CB-E74C-A218-E2D53AADA30E}"/>
              </a:ext>
            </a:extLst>
          </p:cNvPr>
          <p:cNvSpPr>
            <a:spLocks noGrp="1"/>
          </p:cNvSpPr>
          <p:nvPr>
            <p:ph type="body" sz="half" idx="39" hasCustomPrompt="1"/>
          </p:nvPr>
        </p:nvSpPr>
        <p:spPr>
          <a:xfrm>
            <a:off x="9013445" y="1767600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4" name="文本占位符 3">
            <a:extLst>
              <a:ext uri="{FF2B5EF4-FFF2-40B4-BE49-F238E27FC236}">
                <a16:creationId xmlns:a16="http://schemas.microsoft.com/office/drawing/2014/main" id="{98A9343B-510B-C34B-8C43-0F87E2E82231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9013445" y="2077200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sp>
        <p:nvSpPr>
          <p:cNvPr id="25" name="文本占位符 3">
            <a:extLst>
              <a:ext uri="{FF2B5EF4-FFF2-40B4-BE49-F238E27FC236}">
                <a16:creationId xmlns:a16="http://schemas.microsoft.com/office/drawing/2014/main" id="{8DA16E86-38DF-9D48-AABA-F51F3F4D79C9}"/>
              </a:ext>
            </a:extLst>
          </p:cNvPr>
          <p:cNvSpPr>
            <a:spLocks noGrp="1"/>
          </p:cNvSpPr>
          <p:nvPr>
            <p:ph type="body" sz="half" idx="41" hasCustomPrompt="1"/>
          </p:nvPr>
        </p:nvSpPr>
        <p:spPr>
          <a:xfrm>
            <a:off x="9013445" y="3993824"/>
            <a:ext cx="2729376" cy="2880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14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单击此处编辑章节标题</a:t>
            </a:r>
          </a:p>
        </p:txBody>
      </p:sp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2EFE56E9-1775-324F-89F7-A85684A76A52}"/>
              </a:ext>
            </a:extLst>
          </p:cNvPr>
          <p:cNvSpPr>
            <a:spLocks noGrp="1"/>
          </p:cNvSpPr>
          <p:nvPr>
            <p:ph type="body" sz="half" idx="42" hasCustomPrompt="1"/>
          </p:nvPr>
        </p:nvSpPr>
        <p:spPr>
          <a:xfrm>
            <a:off x="9013445" y="4306228"/>
            <a:ext cx="2729376" cy="1311686"/>
          </a:xfrm>
          <a:prstGeom prst="rect">
            <a:avLst/>
          </a:prstGeom>
        </p:spPr>
        <p:txBody>
          <a:bodyPr anchor="t">
            <a:noAutofit/>
          </a:bodyPr>
          <a:lstStyle>
            <a:lvl1pPr marL="171450" indent="-1714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01</a:t>
            </a:r>
          </a:p>
          <a:p>
            <a:pPr lvl="0"/>
            <a:r>
              <a:rPr kumimoji="1" lang="zh-CN" altLang="en-US" dirty="0"/>
              <a:t>章节小标题</a:t>
            </a:r>
            <a:r>
              <a:rPr kumimoji="1" lang="en-US" altLang="zh-CN" dirty="0"/>
              <a:t>02</a:t>
            </a:r>
          </a:p>
          <a:p>
            <a:pPr lvl="0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7048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六边形 7">
            <a:extLst>
              <a:ext uri="{FF2B5EF4-FFF2-40B4-BE49-F238E27FC236}">
                <a16:creationId xmlns:a16="http://schemas.microsoft.com/office/drawing/2014/main" id="{915D22FF-C59E-4E24-A97D-EE71D4F78374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DD92C66-97B6-A844-B883-C98DB502B2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60623" y="3054600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单击此处编辑章节标题</a:t>
            </a:r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BA9DB0D0-10E2-A93C-3456-7F5784D66B78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4DB698-1414-D798-8092-30E4BAA62D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27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60" userDrawn="1">
          <p15:clr>
            <a:srgbClr val="A4A3A4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标题_蓝底">
    <p:bg>
      <p:bgPr>
        <a:gradFill>
          <a:gsLst>
            <a:gs pos="0">
              <a:srgbClr val="3165F3"/>
            </a:gs>
            <a:gs pos="100000">
              <a:srgbClr val="002FA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D92C66-97B6-A844-B883-C98DB502B2C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157" y="3054600"/>
            <a:ext cx="11282400" cy="7488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单击此处编辑章节标题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F5F9644-E5B9-B20E-9298-0C36B8DEF3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4" name="六边形 3">
            <a:extLst>
              <a:ext uri="{FF2B5EF4-FFF2-40B4-BE49-F238E27FC236}">
                <a16:creationId xmlns:a16="http://schemas.microsoft.com/office/drawing/2014/main" id="{A8BD0578-72CF-BCFA-5E31-668F2518E2BD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40000" y="6472800"/>
            <a:ext cx="192096" cy="165600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F092C66F-436F-A7B3-5383-B0EE49A2E7F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446400" y="6372983"/>
            <a:ext cx="379156" cy="365125"/>
          </a:xfrm>
          <a:prstGeom prst="rect">
            <a:avLst/>
          </a:prstGeom>
        </p:spPr>
        <p:txBody>
          <a:bodyPr anchor="ctr" anchorCtr="1"/>
          <a:lstStyle>
            <a:lvl1pPr algn="ctr">
              <a:defRPr sz="600" b="0" i="0">
                <a:solidFill>
                  <a:srgbClr val="002FA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846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白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832EF9E-4894-6904-212B-EBCEFC3120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D91ED22-B39A-A842-8BBB-B109D6342B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08B882-490F-144E-8AF4-0866009AA5C8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60800" y="1065600"/>
            <a:ext cx="11282028" cy="28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400" b="0" i="0" baseline="0"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单击此处编辑副标题</a:t>
            </a: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8F52F4AF-64E1-5D4F-8107-A54C001C30AA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460793" y="1440844"/>
            <a:ext cx="11282028" cy="486788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 b="0" i="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正文内容</a:t>
            </a:r>
          </a:p>
        </p:txBody>
      </p:sp>
      <p:sp>
        <p:nvSpPr>
          <p:cNvPr id="6" name="六边形 5">
            <a:extLst>
              <a:ext uri="{FF2B5EF4-FFF2-40B4-BE49-F238E27FC236}">
                <a16:creationId xmlns:a16="http://schemas.microsoft.com/office/drawing/2014/main" id="{B51DBB72-9D19-CA9A-964C-5DB6477B20B2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BA052F24-A617-98AB-093D-7D13A27DE6EF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4212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4" orient="horz" pos="663" userDrawn="1">
          <p15:clr>
            <a:srgbClr val="A4A3A4"/>
          </p15:clr>
        </p15:guide>
        <p15:guide id="5" orient="horz" pos="3974" userDrawn="1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蓝底">
    <p:bg>
      <p:bgPr>
        <a:gradFill>
          <a:gsLst>
            <a:gs pos="0">
              <a:srgbClr val="3165F3"/>
            </a:gs>
            <a:gs pos="100000">
              <a:srgbClr val="002FA7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76C8314B-828B-CDAF-07C5-34CB1A2F3C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000" y="6458400"/>
            <a:ext cx="1845556" cy="187200"/>
          </a:xfrm>
          <a:prstGeom prst="rect">
            <a:avLst/>
          </a:prstGeom>
        </p:spPr>
      </p:pic>
      <p:sp>
        <p:nvSpPr>
          <p:cNvPr id="8" name="六边形 7">
            <a:extLst>
              <a:ext uri="{FF2B5EF4-FFF2-40B4-BE49-F238E27FC236}">
                <a16:creationId xmlns:a16="http://schemas.microsoft.com/office/drawing/2014/main" id="{81DCD0C9-0454-8B1E-84B9-AF832B9F5EB0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40000" y="6472800"/>
            <a:ext cx="192096" cy="165600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AA67A857-F526-73BA-FA26-B94C5512CE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446400" y="6372983"/>
            <a:ext cx="379156" cy="365125"/>
          </a:xfrm>
          <a:prstGeom prst="rect">
            <a:avLst/>
          </a:prstGeom>
        </p:spPr>
        <p:txBody>
          <a:bodyPr anchor="ctr" anchorCtr="1"/>
          <a:lstStyle>
            <a:lvl1pPr algn="ctr">
              <a:defRPr sz="600" b="0" i="0">
                <a:solidFill>
                  <a:srgbClr val="002FA7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80B68589-EC1E-F30C-E7C1-D7EEC29956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0793" y="344653"/>
            <a:ext cx="11282028" cy="64800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单击此处编辑标题</a:t>
            </a:r>
          </a:p>
        </p:txBody>
      </p:sp>
      <p:sp>
        <p:nvSpPr>
          <p:cNvPr id="9" name="文本占位符 3">
            <a:extLst>
              <a:ext uri="{FF2B5EF4-FFF2-40B4-BE49-F238E27FC236}">
                <a16:creationId xmlns:a16="http://schemas.microsoft.com/office/drawing/2014/main" id="{2F8AA5AF-5B12-5AFB-2586-266C7B6C05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60800" y="1065600"/>
            <a:ext cx="11282028" cy="28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4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单击此处编辑副标题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2BC87F01-7F75-245F-5C25-FBC0D965B196}"/>
              </a:ext>
            </a:extLst>
          </p:cNvPr>
          <p:cNvSpPr>
            <a:spLocks noGrp="1"/>
          </p:cNvSpPr>
          <p:nvPr>
            <p:ph type="body" sz="half" idx="10" hasCustomPrompt="1"/>
          </p:nvPr>
        </p:nvSpPr>
        <p:spPr>
          <a:xfrm>
            <a:off x="460793" y="1440000"/>
            <a:ext cx="11282028" cy="48672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200" b="0" i="0" baseline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dirty="0"/>
              <a:t>正文内容</a:t>
            </a:r>
          </a:p>
        </p:txBody>
      </p:sp>
    </p:spTree>
    <p:extLst>
      <p:ext uri="{BB962C8B-B14F-4D97-AF65-F5344CB8AC3E}">
        <p14:creationId xmlns:p14="http://schemas.microsoft.com/office/powerpoint/2010/main" val="30085352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550" userDrawn="1">
          <p15:clr>
            <a:srgbClr val="A4A3A4"/>
          </p15:clr>
        </p15:guide>
        <p15:guide id="5" orient="horz" pos="663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_带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E7ED2E00-AC2E-D6DB-4554-66491CAB1FB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792338" y="6458400"/>
            <a:ext cx="1845555" cy="187200"/>
          </a:xfrm>
          <a:prstGeom prst="rect">
            <a:avLst/>
          </a:prstGeom>
        </p:spPr>
      </p:pic>
      <p:sp>
        <p:nvSpPr>
          <p:cNvPr id="8" name="六边形 7">
            <a:extLst>
              <a:ext uri="{FF2B5EF4-FFF2-40B4-BE49-F238E27FC236}">
                <a16:creationId xmlns:a16="http://schemas.microsoft.com/office/drawing/2014/main" id="{BCADD38B-8A83-594B-826C-655E4046A6EF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C797629F-E09E-BE49-E352-3719E8870ABC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4836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0" userDrawn="1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_无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六边形 1">
            <a:extLst>
              <a:ext uri="{FF2B5EF4-FFF2-40B4-BE49-F238E27FC236}">
                <a16:creationId xmlns:a16="http://schemas.microsoft.com/office/drawing/2014/main" id="{7E0E4024-3BFC-215E-1C8A-906DCFD7345B}"/>
              </a:ext>
            </a:extLst>
          </p:cNvPr>
          <p:cNvSpPr>
            <a:spLocks noChangeAspect="1"/>
          </p:cNvSpPr>
          <p:nvPr userDrawn="1"/>
        </p:nvSpPr>
        <p:spPr>
          <a:xfrm rot="5400000">
            <a:off x="539284" y="6472124"/>
            <a:ext cx="191360" cy="16560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21B17B6D-5E44-59ED-7C03-E40903D30867}"/>
              </a:ext>
            </a:extLst>
          </p:cNvPr>
          <p:cNvSpPr txBox="1">
            <a:spLocks/>
          </p:cNvSpPr>
          <p:nvPr userDrawn="1"/>
        </p:nvSpPr>
        <p:spPr>
          <a:xfrm>
            <a:off x="446400" y="6372000"/>
            <a:ext cx="379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600" b="0" i="0" kern="120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65EB1C3-3A1F-5444-83DA-CFB0D9AA77F2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32133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0" userDrawn="1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0334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9" r:id="rId2"/>
    <p:sldLayoutId id="2147483670" r:id="rId3"/>
    <p:sldLayoutId id="2147483660" r:id="rId4"/>
    <p:sldLayoutId id="2147483662" r:id="rId5"/>
    <p:sldLayoutId id="2147483657" r:id="rId6"/>
    <p:sldLayoutId id="2147483661" r:id="rId7"/>
    <p:sldLayoutId id="2147483655" r:id="rId8"/>
    <p:sldLayoutId id="2147483671" r:id="rId9"/>
    <p:sldLayoutId id="214748366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65" userDrawn="1">
          <p15:clr>
            <a:srgbClr val="A4A3A4"/>
          </p15:clr>
        </p15:guide>
        <p15:guide id="2" pos="347" userDrawn="1">
          <p15:clr>
            <a:srgbClr val="A4A3A4"/>
          </p15:clr>
        </p15:guide>
        <p15:guide id="3" pos="733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E36969-DFFA-8171-3B5C-5AA45AAF99A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/>
              <a:t>oeDeploy</a:t>
            </a:r>
            <a:r>
              <a:rPr kumimoji="1" lang="zh-CN" altLang="en-US"/>
              <a:t>：为用户提供最佳部署体验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FD68E44-5AFF-4AA1-A7C0-B0D71460C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00" y="3657599"/>
            <a:ext cx="11282400" cy="348793"/>
          </a:xfrm>
        </p:spPr>
        <p:txBody>
          <a:bodyPr/>
          <a:lstStyle/>
          <a:p>
            <a:r>
              <a:rPr kumimoji="1"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主讲人：</a:t>
            </a:r>
            <a:r>
              <a:rPr kumimoji="1"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openEuler</a:t>
            </a:r>
            <a:r>
              <a:rPr kumimoji="1"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社区</a:t>
            </a:r>
            <a:r>
              <a:rPr kumimoji="1"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commiter </a:t>
            </a:r>
            <a:r>
              <a:rPr kumimoji="1"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丁嘉辉</a:t>
            </a:r>
          </a:p>
        </p:txBody>
      </p:sp>
    </p:spTree>
    <p:extLst>
      <p:ext uri="{BB962C8B-B14F-4D97-AF65-F5344CB8AC3E}">
        <p14:creationId xmlns:p14="http://schemas.microsoft.com/office/powerpoint/2010/main" val="851278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FE560976-4E56-4E29-BD21-53D9B2B051E8}"/>
              </a:ext>
            </a:extLst>
          </p:cNvPr>
          <p:cNvCxnSpPr>
            <a:cxnSpLocks/>
          </p:cNvCxnSpPr>
          <p:nvPr/>
        </p:nvCxnSpPr>
        <p:spPr>
          <a:xfrm>
            <a:off x="1949114" y="2347634"/>
            <a:ext cx="0" cy="3764056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AC8F33AF-EDC1-498D-AA44-78E9A8D17C77}"/>
              </a:ext>
            </a:extLst>
          </p:cNvPr>
          <p:cNvCxnSpPr>
            <a:cxnSpLocks/>
          </p:cNvCxnSpPr>
          <p:nvPr/>
        </p:nvCxnSpPr>
        <p:spPr>
          <a:xfrm>
            <a:off x="4073189" y="2347634"/>
            <a:ext cx="0" cy="3764056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>
            <a:extLst>
              <a:ext uri="{FF2B5EF4-FFF2-40B4-BE49-F238E27FC236}">
                <a16:creationId xmlns:a16="http://schemas.microsoft.com/office/drawing/2014/main" id="{4A57BD1B-A01D-4DFB-9ADB-07CFD44CF1BA}"/>
              </a:ext>
            </a:extLst>
          </p:cNvPr>
          <p:cNvCxnSpPr>
            <a:cxnSpLocks/>
          </p:cNvCxnSpPr>
          <p:nvPr/>
        </p:nvCxnSpPr>
        <p:spPr>
          <a:xfrm>
            <a:off x="6193301" y="2347634"/>
            <a:ext cx="0" cy="3764056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5DC80F01-597B-417A-A16C-3AC3DA65C3DA}"/>
              </a:ext>
            </a:extLst>
          </p:cNvPr>
          <p:cNvCxnSpPr>
            <a:cxnSpLocks/>
          </p:cNvCxnSpPr>
          <p:nvPr/>
        </p:nvCxnSpPr>
        <p:spPr>
          <a:xfrm>
            <a:off x="8319236" y="2347634"/>
            <a:ext cx="0" cy="3764056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57FC0796-55AD-407C-8091-6508BB6A99EF}"/>
              </a:ext>
            </a:extLst>
          </p:cNvPr>
          <p:cNvCxnSpPr>
            <a:cxnSpLocks/>
          </p:cNvCxnSpPr>
          <p:nvPr/>
        </p:nvCxnSpPr>
        <p:spPr>
          <a:xfrm>
            <a:off x="10442307" y="2347634"/>
            <a:ext cx="0" cy="3764056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A6B108FA-D4B1-4AEA-83D1-E5130BDE6826}"/>
              </a:ext>
            </a:extLst>
          </p:cNvPr>
          <p:cNvCxnSpPr>
            <a:cxnSpLocks/>
          </p:cNvCxnSpPr>
          <p:nvPr/>
        </p:nvCxnSpPr>
        <p:spPr>
          <a:xfrm>
            <a:off x="888865" y="2735778"/>
            <a:ext cx="0" cy="3375912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78100D93-F1C0-4C99-8D1E-B32E148C44A4}"/>
              </a:ext>
            </a:extLst>
          </p:cNvPr>
          <p:cNvCxnSpPr>
            <a:cxnSpLocks/>
          </p:cNvCxnSpPr>
          <p:nvPr/>
        </p:nvCxnSpPr>
        <p:spPr>
          <a:xfrm>
            <a:off x="5133813" y="2735778"/>
            <a:ext cx="0" cy="3375912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2084A157-AB0E-4DEF-AE28-5E40A8664359}"/>
              </a:ext>
            </a:extLst>
          </p:cNvPr>
          <p:cNvCxnSpPr>
            <a:cxnSpLocks/>
          </p:cNvCxnSpPr>
          <p:nvPr/>
        </p:nvCxnSpPr>
        <p:spPr>
          <a:xfrm>
            <a:off x="3009542" y="2765146"/>
            <a:ext cx="0" cy="3346544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02350BB6-C546-46F1-9EF0-D3486E5E987D}"/>
              </a:ext>
            </a:extLst>
          </p:cNvPr>
          <p:cNvCxnSpPr>
            <a:cxnSpLocks/>
          </p:cNvCxnSpPr>
          <p:nvPr/>
        </p:nvCxnSpPr>
        <p:spPr>
          <a:xfrm>
            <a:off x="7259783" y="2735778"/>
            <a:ext cx="0" cy="3375912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777D06B9-9A43-42F9-9B22-4DB50D4F310F}"/>
              </a:ext>
            </a:extLst>
          </p:cNvPr>
          <p:cNvCxnSpPr>
            <a:cxnSpLocks/>
          </p:cNvCxnSpPr>
          <p:nvPr/>
        </p:nvCxnSpPr>
        <p:spPr>
          <a:xfrm>
            <a:off x="9381663" y="2735777"/>
            <a:ext cx="0" cy="3375913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接连接符 62">
            <a:extLst>
              <a:ext uri="{FF2B5EF4-FFF2-40B4-BE49-F238E27FC236}">
                <a16:creationId xmlns:a16="http://schemas.microsoft.com/office/drawing/2014/main" id="{06E107D0-A3A6-4B43-AC48-45E933919636}"/>
              </a:ext>
            </a:extLst>
          </p:cNvPr>
          <p:cNvCxnSpPr>
            <a:cxnSpLocks/>
          </p:cNvCxnSpPr>
          <p:nvPr/>
        </p:nvCxnSpPr>
        <p:spPr>
          <a:xfrm>
            <a:off x="11502161" y="2735778"/>
            <a:ext cx="0" cy="3375912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DF4AD055-541D-4B07-D93E-441C2524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oeDeploy</a:t>
            </a:r>
            <a:r>
              <a:rPr kumimoji="1" lang="zh-CN" altLang="en-US" dirty="0"/>
              <a:t>定位：软件安装部署框架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88F8E4A-B2CF-4503-BAC1-D016B0939449}"/>
              </a:ext>
            </a:extLst>
          </p:cNvPr>
          <p:cNvSpPr/>
          <p:nvPr/>
        </p:nvSpPr>
        <p:spPr>
          <a:xfrm>
            <a:off x="826374" y="1211049"/>
            <a:ext cx="3068789" cy="5406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 Deployment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83A77B-2D72-42EB-81FE-1E735E322EC6}"/>
              </a:ext>
            </a:extLst>
          </p:cNvPr>
          <p:cNvSpPr/>
          <p:nvPr/>
        </p:nvSpPr>
        <p:spPr>
          <a:xfrm>
            <a:off x="4437217" y="1211049"/>
            <a:ext cx="3068789" cy="5406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 Installation &amp; Configuration</a:t>
            </a:r>
            <a:endParaRPr lang="zh-CN" altLang="en-US" sz="1200" b="1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9F71AFA-6AE0-4B24-AA95-B58FD88A1021}"/>
              </a:ext>
            </a:extLst>
          </p:cNvPr>
          <p:cNvSpPr/>
          <p:nvPr/>
        </p:nvSpPr>
        <p:spPr>
          <a:xfrm>
            <a:off x="8048060" y="1211049"/>
            <a:ext cx="3068789" cy="5406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 Lifecycle Management</a:t>
            </a:r>
            <a:endParaRPr lang="zh-CN" altLang="en-US" sz="12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D9F127C-08A3-483B-B712-BF81BCF4E9E9}"/>
              </a:ext>
            </a:extLst>
          </p:cNvPr>
          <p:cNvSpPr txBox="1"/>
          <p:nvPr/>
        </p:nvSpPr>
        <p:spPr>
          <a:xfrm>
            <a:off x="1340613" y="2027349"/>
            <a:ext cx="12170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latin typeface="微软雅黑" panose="020B0503020204020204" pitchFamily="34" charset="-122"/>
                <a:ea typeface="微软雅黑" panose="020B0503020204020204" pitchFamily="34" charset="-122"/>
              </a:rPr>
              <a:t>OS Installation</a:t>
            </a:r>
            <a:endParaRPr lang="zh-CN" altLang="en-US" sz="11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CE32055-A0FA-4E3D-BEFF-771366967F1B}"/>
              </a:ext>
            </a:extLst>
          </p:cNvPr>
          <p:cNvSpPr txBox="1"/>
          <p:nvPr/>
        </p:nvSpPr>
        <p:spPr>
          <a:xfrm>
            <a:off x="3560869" y="2027349"/>
            <a:ext cx="10246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Node Setup</a:t>
            </a:r>
            <a:endParaRPr lang="zh-CN" altLang="en-US" sz="11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389C6D4-EFE3-43C2-AA54-8E82214682F3}"/>
              </a:ext>
            </a:extLst>
          </p:cNvPr>
          <p:cNvSpPr txBox="1"/>
          <p:nvPr/>
        </p:nvSpPr>
        <p:spPr>
          <a:xfrm>
            <a:off x="5546329" y="2027349"/>
            <a:ext cx="12939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Configure Apps</a:t>
            </a:r>
            <a:endParaRPr lang="zh-CN" altLang="en-US" sz="1100" b="1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C83E6F0-F865-4FA2-804B-ED79DFB90D9F}"/>
              </a:ext>
            </a:extLst>
          </p:cNvPr>
          <p:cNvSpPr txBox="1"/>
          <p:nvPr/>
        </p:nvSpPr>
        <p:spPr>
          <a:xfrm>
            <a:off x="7463073" y="2025365"/>
            <a:ext cx="17123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Upgrade &amp; Migration</a:t>
            </a:r>
            <a:endParaRPr lang="zh-CN" altLang="en-US" sz="11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231A24D-1A57-4D64-85AF-A5773DA2316D}"/>
              </a:ext>
            </a:extLst>
          </p:cNvPr>
          <p:cNvSpPr txBox="1"/>
          <p:nvPr/>
        </p:nvSpPr>
        <p:spPr>
          <a:xfrm>
            <a:off x="62536" y="2408382"/>
            <a:ext cx="164019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latin typeface="微软雅黑" panose="020B0503020204020204" pitchFamily="34" charset="-122"/>
                <a:ea typeface="微软雅黑" panose="020B0503020204020204" pitchFamily="34" charset="-122"/>
              </a:rPr>
              <a:t>Device Management</a:t>
            </a:r>
            <a:endParaRPr lang="zh-CN" altLang="en-US" sz="11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4C5B5AF-1372-4D09-8F00-146BF5E2E718}"/>
              </a:ext>
            </a:extLst>
          </p:cNvPr>
          <p:cNvSpPr txBox="1"/>
          <p:nvPr/>
        </p:nvSpPr>
        <p:spPr>
          <a:xfrm>
            <a:off x="10059830" y="2031068"/>
            <a:ext cx="7649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Monitor</a:t>
            </a:r>
            <a:endParaRPr lang="zh-CN" altLang="en-US" sz="11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33AA3A7-60E7-405F-B26B-597717BC16C9}"/>
              </a:ext>
            </a:extLst>
          </p:cNvPr>
          <p:cNvSpPr txBox="1"/>
          <p:nvPr/>
        </p:nvSpPr>
        <p:spPr>
          <a:xfrm>
            <a:off x="2440745" y="2408382"/>
            <a:ext cx="11368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latin typeface="微软雅黑" panose="020B0503020204020204" pitchFamily="34" charset="-122"/>
                <a:ea typeface="微软雅黑" panose="020B0503020204020204" pitchFamily="34" charset="-122"/>
              </a:rPr>
              <a:t>VM &amp; Cluster</a:t>
            </a:r>
            <a:endParaRPr lang="zh-CN" altLang="en-US" sz="11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5AD2F15-931C-43FC-8B06-935295449EC7}"/>
              </a:ext>
            </a:extLst>
          </p:cNvPr>
          <p:cNvSpPr txBox="1"/>
          <p:nvPr/>
        </p:nvSpPr>
        <p:spPr>
          <a:xfrm>
            <a:off x="8594657" y="2407641"/>
            <a:ext cx="156485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 dirty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Backup &amp; Recovery</a:t>
            </a:r>
            <a:endParaRPr lang="zh-CN" altLang="en-US" sz="1100" b="1" dirty="0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593E8BE-D7B9-45E4-B501-7DF22A045072}"/>
              </a:ext>
            </a:extLst>
          </p:cNvPr>
          <p:cNvSpPr txBox="1"/>
          <p:nvPr/>
        </p:nvSpPr>
        <p:spPr>
          <a:xfrm>
            <a:off x="4616104" y="2408382"/>
            <a:ext cx="1021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Install Apps</a:t>
            </a:r>
            <a:endParaRPr lang="zh-CN" altLang="en-US" sz="1100" b="1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0F7C849-5357-4F81-AEB4-12718BEF3043}"/>
              </a:ext>
            </a:extLst>
          </p:cNvPr>
          <p:cNvSpPr txBox="1"/>
          <p:nvPr/>
        </p:nvSpPr>
        <p:spPr>
          <a:xfrm>
            <a:off x="6638460" y="2410277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Integrate Apps</a:t>
            </a:r>
            <a:endParaRPr lang="zh-CN" altLang="en-US" sz="1100" b="1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4F2D508-7393-4FA7-998B-D97F312DBE25}"/>
              </a:ext>
            </a:extLst>
          </p:cNvPr>
          <p:cNvSpPr txBox="1"/>
          <p:nvPr/>
        </p:nvSpPr>
        <p:spPr>
          <a:xfrm>
            <a:off x="11153898" y="2407641"/>
            <a:ext cx="69121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100" b="1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Scaling</a:t>
            </a:r>
            <a:endParaRPr lang="zh-CN" altLang="en-US" sz="1100" b="1">
              <a:solidFill>
                <a:schemeClr val="accent6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455B9610-7588-4785-B64C-46C633792CBB}"/>
              </a:ext>
            </a:extLst>
          </p:cNvPr>
          <p:cNvCxnSpPr>
            <a:cxnSpLocks/>
          </p:cNvCxnSpPr>
          <p:nvPr/>
        </p:nvCxnSpPr>
        <p:spPr>
          <a:xfrm>
            <a:off x="530623" y="3007474"/>
            <a:ext cx="11343322" cy="0"/>
          </a:xfrm>
          <a:prstGeom prst="line">
            <a:avLst/>
          </a:prstGeom>
          <a:ln w="2222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F7D1E8B2-D896-4346-A8EF-DC1E2E5D055B}"/>
              </a:ext>
            </a:extLst>
          </p:cNvPr>
          <p:cNvSpPr/>
          <p:nvPr/>
        </p:nvSpPr>
        <p:spPr>
          <a:xfrm>
            <a:off x="843722" y="2962331"/>
            <a:ext cx="90286" cy="902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79CB84FD-3F6D-4CC9-ABBD-0ABD619F0103}"/>
              </a:ext>
            </a:extLst>
          </p:cNvPr>
          <p:cNvSpPr/>
          <p:nvPr/>
        </p:nvSpPr>
        <p:spPr>
          <a:xfrm>
            <a:off x="1903971" y="2962331"/>
            <a:ext cx="90286" cy="902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2D629D56-B0C1-4317-837A-1BEB6C34FE62}"/>
              </a:ext>
            </a:extLst>
          </p:cNvPr>
          <p:cNvSpPr/>
          <p:nvPr/>
        </p:nvSpPr>
        <p:spPr>
          <a:xfrm>
            <a:off x="2964220" y="2962331"/>
            <a:ext cx="90286" cy="9028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84223F9-F9D5-424D-A08B-1D0C566DEB11}"/>
              </a:ext>
            </a:extLst>
          </p:cNvPr>
          <p:cNvSpPr/>
          <p:nvPr/>
        </p:nvSpPr>
        <p:spPr>
          <a:xfrm>
            <a:off x="4029923" y="2962331"/>
            <a:ext cx="90286" cy="9028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C9F3270E-BCC1-4DFC-8FE7-F7D4EBA31E11}"/>
              </a:ext>
            </a:extLst>
          </p:cNvPr>
          <p:cNvSpPr/>
          <p:nvPr/>
        </p:nvSpPr>
        <p:spPr>
          <a:xfrm>
            <a:off x="10398644" y="2962331"/>
            <a:ext cx="90286" cy="9028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2AB4179E-B666-40F0-9503-3FEF926018AA}"/>
              </a:ext>
            </a:extLst>
          </p:cNvPr>
          <p:cNvSpPr/>
          <p:nvPr/>
        </p:nvSpPr>
        <p:spPr>
          <a:xfrm>
            <a:off x="5090172" y="2962331"/>
            <a:ext cx="90286" cy="9028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C3531495-E535-48A7-940B-31D8CFCFECAC}"/>
              </a:ext>
            </a:extLst>
          </p:cNvPr>
          <p:cNvSpPr/>
          <p:nvPr/>
        </p:nvSpPr>
        <p:spPr>
          <a:xfrm>
            <a:off x="6150421" y="2962331"/>
            <a:ext cx="90286" cy="9028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A4955EEA-3FE4-4E3A-A6B4-6D3271DD3FA8}"/>
              </a:ext>
            </a:extLst>
          </p:cNvPr>
          <p:cNvSpPr/>
          <p:nvPr/>
        </p:nvSpPr>
        <p:spPr>
          <a:xfrm>
            <a:off x="11458893" y="2962331"/>
            <a:ext cx="90286" cy="9028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C4C6EE5-796F-4BB5-B41A-A0C62EBFF28F}"/>
              </a:ext>
            </a:extLst>
          </p:cNvPr>
          <p:cNvSpPr/>
          <p:nvPr/>
        </p:nvSpPr>
        <p:spPr>
          <a:xfrm>
            <a:off x="7216124" y="2962331"/>
            <a:ext cx="90286" cy="9028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24C30B3B-EB29-4936-ADEE-0868D6609328}"/>
              </a:ext>
            </a:extLst>
          </p:cNvPr>
          <p:cNvSpPr/>
          <p:nvPr/>
        </p:nvSpPr>
        <p:spPr>
          <a:xfrm>
            <a:off x="8276373" y="2962331"/>
            <a:ext cx="90286" cy="9028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2CD266ED-B2E9-43C3-9F4F-D10D12F0E9DB}"/>
              </a:ext>
            </a:extLst>
          </p:cNvPr>
          <p:cNvSpPr/>
          <p:nvPr/>
        </p:nvSpPr>
        <p:spPr>
          <a:xfrm>
            <a:off x="9338395" y="2962331"/>
            <a:ext cx="90286" cy="90286"/>
          </a:xfrm>
          <a:prstGeom prst="ellips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7F04B37-6F7C-4D01-B686-3FCC7BC8BBEE}"/>
              </a:ext>
            </a:extLst>
          </p:cNvPr>
          <p:cNvSpPr/>
          <p:nvPr/>
        </p:nvSpPr>
        <p:spPr>
          <a:xfrm>
            <a:off x="882632" y="3561464"/>
            <a:ext cx="10619529" cy="41214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oeManager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统一的工具管理界面，让用户快速获取工具，也帮助开发者推广工具。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F00A72C5-84D5-4F5A-96DE-9A7B4A9F63B4}"/>
              </a:ext>
            </a:extLst>
          </p:cNvPr>
          <p:cNvSpPr/>
          <p:nvPr/>
        </p:nvSpPr>
        <p:spPr>
          <a:xfrm>
            <a:off x="5139636" y="4643352"/>
            <a:ext cx="2117173" cy="412146"/>
          </a:xfrm>
          <a:prstGeom prst="rect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39DABE01-0166-4A88-B98D-A14AA04B7711}"/>
              </a:ext>
            </a:extLst>
          </p:cNvPr>
          <p:cNvSpPr/>
          <p:nvPr/>
        </p:nvSpPr>
        <p:spPr>
          <a:xfrm>
            <a:off x="7266659" y="5184296"/>
            <a:ext cx="2115003" cy="4121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x2openEuler</a:t>
            </a:r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EFDA9ACC-CB19-41EF-98E6-5C5B1488714A}"/>
              </a:ext>
            </a:extLst>
          </p:cNvPr>
          <p:cNvSpPr/>
          <p:nvPr/>
        </p:nvSpPr>
        <p:spPr>
          <a:xfrm>
            <a:off x="895393" y="4102408"/>
            <a:ext cx="4231252" cy="41214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OS</a:t>
            </a:r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部署工具</a:t>
            </a: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</a:t>
            </a: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745417FC-3347-493B-ACD6-E1059FEADEAC}"/>
              </a:ext>
            </a:extLst>
          </p:cNvPr>
          <p:cNvSpPr/>
          <p:nvPr/>
        </p:nvSpPr>
        <p:spPr>
          <a:xfrm>
            <a:off x="8326265" y="4102408"/>
            <a:ext cx="3170070" cy="41214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监控与维护平台</a:t>
            </a: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开发中</a:t>
            </a:r>
            <a:r>
              <a:rPr lang="en-US" altLang="zh-CN" sz="9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1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C41002C5-53BE-4062-90E0-1A9F85792DCF}"/>
              </a:ext>
            </a:extLst>
          </p:cNvPr>
          <p:cNvSpPr/>
          <p:nvPr/>
        </p:nvSpPr>
        <p:spPr>
          <a:xfrm>
            <a:off x="7264703" y="4643352"/>
            <a:ext cx="1051555" cy="412146"/>
          </a:xfrm>
          <a:prstGeom prst="rect">
            <a:avLst/>
          </a:prstGeom>
          <a:pattFill prst="wdUpDiag">
            <a:fgClr>
              <a:srgbClr val="002FA7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13A698B8-5F8F-42DD-8230-7816812734F3}"/>
              </a:ext>
            </a:extLst>
          </p:cNvPr>
          <p:cNvSpPr/>
          <p:nvPr/>
        </p:nvSpPr>
        <p:spPr>
          <a:xfrm>
            <a:off x="3013702" y="4643352"/>
            <a:ext cx="2112942" cy="412146"/>
          </a:xfrm>
          <a:prstGeom prst="rect">
            <a:avLst/>
          </a:prstGeom>
          <a:pattFill prst="wdUpDiag">
            <a:fgClr>
              <a:srgbClr val="002FA7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1877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AD055-541D-4B07-D93E-441C2524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oeDeploy</a:t>
            </a:r>
            <a:r>
              <a:rPr kumimoji="1" lang="zh-CN" altLang="en-US" dirty="0"/>
              <a:t>：低门槛、易扩展、面向开发者</a:t>
            </a:r>
          </a:p>
        </p:txBody>
      </p:sp>
      <p:sp>
        <p:nvSpPr>
          <p:cNvPr id="3" name="六边形 2">
            <a:extLst>
              <a:ext uri="{FF2B5EF4-FFF2-40B4-BE49-F238E27FC236}">
                <a16:creationId xmlns:a16="http://schemas.microsoft.com/office/drawing/2014/main" id="{D4814B59-8B99-46FF-9339-5F91D8681C84}"/>
              </a:ext>
            </a:extLst>
          </p:cNvPr>
          <p:cNvSpPr/>
          <p:nvPr/>
        </p:nvSpPr>
        <p:spPr>
          <a:xfrm>
            <a:off x="999824" y="2013880"/>
            <a:ext cx="1652930" cy="14249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6A7543C-C23D-435B-92CA-D3F869F0AFF4}"/>
              </a:ext>
            </a:extLst>
          </p:cNvPr>
          <p:cNvCxnSpPr>
            <a:cxnSpLocks/>
          </p:cNvCxnSpPr>
          <p:nvPr/>
        </p:nvCxnSpPr>
        <p:spPr>
          <a:xfrm flipV="1">
            <a:off x="1546860" y="2429772"/>
            <a:ext cx="1318260" cy="2654193"/>
          </a:xfrm>
          <a:prstGeom prst="line">
            <a:avLst/>
          </a:prstGeom>
          <a:ln w="22225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六边形 7">
            <a:extLst>
              <a:ext uri="{FF2B5EF4-FFF2-40B4-BE49-F238E27FC236}">
                <a16:creationId xmlns:a16="http://schemas.microsoft.com/office/drawing/2014/main" id="{F9CD1375-A8D1-42F8-A1AF-12CAC5218AF7}"/>
              </a:ext>
            </a:extLst>
          </p:cNvPr>
          <p:cNvSpPr/>
          <p:nvPr/>
        </p:nvSpPr>
        <p:spPr>
          <a:xfrm>
            <a:off x="1760220" y="4078607"/>
            <a:ext cx="1652930" cy="14249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CE82E69-C76E-4B5B-AD86-C4D3CE6DBE3B}"/>
              </a:ext>
            </a:extLst>
          </p:cNvPr>
          <p:cNvSpPr txBox="1"/>
          <p:nvPr/>
        </p:nvSpPr>
        <p:spPr>
          <a:xfrm>
            <a:off x="1891207" y="4584696"/>
            <a:ext cx="139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</a:p>
          <a:p>
            <a:pPr algn="ctr"/>
            <a:r>
              <a:rPr lang="zh-CN" altLang="en-US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安装部署工具</a:t>
            </a:r>
            <a:endParaRPr lang="en-US" altLang="zh-CN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mins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CDFF02-0A78-45FB-BD03-0C50DB713F49}"/>
              </a:ext>
            </a:extLst>
          </p:cNvPr>
          <p:cNvSpPr txBox="1"/>
          <p:nvPr/>
        </p:nvSpPr>
        <p:spPr>
          <a:xfrm>
            <a:off x="1145440" y="2606426"/>
            <a:ext cx="1390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普通开发者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2~20 H</a:t>
            </a:r>
          </a:p>
        </p:txBody>
      </p:sp>
      <p:sp>
        <p:nvSpPr>
          <p:cNvPr id="12" name="Shape 4006">
            <a:extLst>
              <a:ext uri="{FF2B5EF4-FFF2-40B4-BE49-F238E27FC236}">
                <a16:creationId xmlns:a16="http://schemas.microsoft.com/office/drawing/2014/main" id="{BC456E5D-678F-42DB-AC3F-59FFB6AE1015}"/>
              </a:ext>
            </a:extLst>
          </p:cNvPr>
          <p:cNvSpPr/>
          <p:nvPr/>
        </p:nvSpPr>
        <p:spPr>
          <a:xfrm>
            <a:off x="1671061" y="2208942"/>
            <a:ext cx="339712" cy="32423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4490" y="91015"/>
                </a:moveTo>
                <a:lnTo>
                  <a:pt x="94490" y="91015"/>
                </a:lnTo>
                <a:cubicBezTo>
                  <a:pt x="78351" y="83972"/>
                  <a:pt x="73926" y="79097"/>
                  <a:pt x="73926" y="67178"/>
                </a:cubicBezTo>
                <a:cubicBezTo>
                  <a:pt x="73926" y="62302"/>
                  <a:pt x="78351" y="64740"/>
                  <a:pt x="80694" y="52821"/>
                </a:cubicBezTo>
                <a:cubicBezTo>
                  <a:pt x="80694" y="47674"/>
                  <a:pt x="85379" y="52821"/>
                  <a:pt x="85379" y="40902"/>
                </a:cubicBezTo>
                <a:cubicBezTo>
                  <a:pt x="85379" y="35756"/>
                  <a:pt x="83036" y="35756"/>
                  <a:pt x="83036" y="35756"/>
                </a:cubicBezTo>
                <a:cubicBezTo>
                  <a:pt x="83036" y="35756"/>
                  <a:pt x="85379" y="28713"/>
                  <a:pt x="85379" y="23837"/>
                </a:cubicBezTo>
                <a:cubicBezTo>
                  <a:pt x="85379" y="16523"/>
                  <a:pt x="83036" y="0"/>
                  <a:pt x="59869" y="0"/>
                </a:cubicBezTo>
                <a:cubicBezTo>
                  <a:pt x="36702" y="0"/>
                  <a:pt x="34360" y="16523"/>
                  <a:pt x="34360" y="23837"/>
                </a:cubicBezTo>
                <a:cubicBezTo>
                  <a:pt x="34360" y="28713"/>
                  <a:pt x="36702" y="35756"/>
                  <a:pt x="36702" y="35756"/>
                </a:cubicBezTo>
                <a:cubicBezTo>
                  <a:pt x="36702" y="35756"/>
                  <a:pt x="34360" y="35756"/>
                  <a:pt x="34360" y="40902"/>
                </a:cubicBezTo>
                <a:cubicBezTo>
                  <a:pt x="34360" y="52821"/>
                  <a:pt x="39045" y="47674"/>
                  <a:pt x="39045" y="52821"/>
                </a:cubicBezTo>
                <a:cubicBezTo>
                  <a:pt x="41388" y="64740"/>
                  <a:pt x="46073" y="62302"/>
                  <a:pt x="46073" y="67178"/>
                </a:cubicBezTo>
                <a:cubicBezTo>
                  <a:pt x="46073" y="79097"/>
                  <a:pt x="41388" y="83972"/>
                  <a:pt x="25249" y="91015"/>
                </a:cubicBezTo>
                <a:cubicBezTo>
                  <a:pt x="9110" y="95891"/>
                  <a:pt x="0" y="102934"/>
                  <a:pt x="0" y="107810"/>
                </a:cubicBezTo>
                <a:cubicBezTo>
                  <a:pt x="0" y="110248"/>
                  <a:pt x="0" y="119729"/>
                  <a:pt x="0" y="119729"/>
                </a:cubicBezTo>
                <a:cubicBezTo>
                  <a:pt x="59869" y="119729"/>
                  <a:pt x="59869" y="119729"/>
                  <a:pt x="59869" y="119729"/>
                </a:cubicBezTo>
                <a:cubicBezTo>
                  <a:pt x="119739" y="119729"/>
                  <a:pt x="119739" y="119729"/>
                  <a:pt x="119739" y="119729"/>
                </a:cubicBezTo>
                <a:cubicBezTo>
                  <a:pt x="119739" y="119729"/>
                  <a:pt x="119739" y="110248"/>
                  <a:pt x="119739" y="107810"/>
                </a:cubicBezTo>
                <a:cubicBezTo>
                  <a:pt x="119739" y="102934"/>
                  <a:pt x="110629" y="95891"/>
                  <a:pt x="94490" y="91015"/>
                </a:cubicBezTo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CD2C8AA-F6AC-42DB-BF75-5EE361A560FC}"/>
              </a:ext>
            </a:extLst>
          </p:cNvPr>
          <p:cNvSpPr txBox="1"/>
          <p:nvPr/>
        </p:nvSpPr>
        <p:spPr>
          <a:xfrm>
            <a:off x="1421961" y="3596851"/>
            <a:ext cx="156805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典型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k8s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环境部署</a:t>
            </a:r>
          </a:p>
        </p:txBody>
      </p:sp>
      <p:sp>
        <p:nvSpPr>
          <p:cNvPr id="16" name="六边形 15">
            <a:extLst>
              <a:ext uri="{FF2B5EF4-FFF2-40B4-BE49-F238E27FC236}">
                <a16:creationId xmlns:a16="http://schemas.microsoft.com/office/drawing/2014/main" id="{51C2AA30-4E08-42DE-B4F1-0D8E8983C25F}"/>
              </a:ext>
            </a:extLst>
          </p:cNvPr>
          <p:cNvSpPr/>
          <p:nvPr/>
        </p:nvSpPr>
        <p:spPr>
          <a:xfrm>
            <a:off x="4447241" y="2404448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k8s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六边形 16">
            <a:extLst>
              <a:ext uri="{FF2B5EF4-FFF2-40B4-BE49-F238E27FC236}">
                <a16:creationId xmlns:a16="http://schemas.microsoft.com/office/drawing/2014/main" id="{BF1D5C57-536F-4A99-95EB-BA96E3C4BFDA}"/>
              </a:ext>
            </a:extLst>
          </p:cNvPr>
          <p:cNvSpPr/>
          <p:nvPr/>
        </p:nvSpPr>
        <p:spPr>
          <a:xfrm>
            <a:off x="5348804" y="3876244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六边形 18">
            <a:extLst>
              <a:ext uri="{FF2B5EF4-FFF2-40B4-BE49-F238E27FC236}">
                <a16:creationId xmlns:a16="http://schemas.microsoft.com/office/drawing/2014/main" id="{C20E0588-E4A6-4EC1-B630-ABDCCFF71166}"/>
              </a:ext>
            </a:extLst>
          </p:cNvPr>
          <p:cNvSpPr/>
          <p:nvPr/>
        </p:nvSpPr>
        <p:spPr>
          <a:xfrm>
            <a:off x="6248504" y="2399302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0B87D67-455D-4D2B-B303-768450CCE0F1}"/>
              </a:ext>
            </a:extLst>
          </p:cNvPr>
          <p:cNvSpPr txBox="1"/>
          <p:nvPr/>
        </p:nvSpPr>
        <p:spPr>
          <a:xfrm>
            <a:off x="6218111" y="2719017"/>
            <a:ext cx="1119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六边形 21">
            <a:extLst>
              <a:ext uri="{FF2B5EF4-FFF2-40B4-BE49-F238E27FC236}">
                <a16:creationId xmlns:a16="http://schemas.microsoft.com/office/drawing/2014/main" id="{9BD48841-4A27-467F-9253-F24A36E654DE}"/>
              </a:ext>
            </a:extLst>
          </p:cNvPr>
          <p:cNvSpPr/>
          <p:nvPr/>
        </p:nvSpPr>
        <p:spPr>
          <a:xfrm>
            <a:off x="6247645" y="3382211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D8AF89E-8F8A-4AEB-B9D7-07756884B3F3}"/>
              </a:ext>
            </a:extLst>
          </p:cNvPr>
          <p:cNvSpPr txBox="1"/>
          <p:nvPr/>
        </p:nvSpPr>
        <p:spPr>
          <a:xfrm>
            <a:off x="5310926" y="4193424"/>
            <a:ext cx="111924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b="1" u="sng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EulerPipeline</a:t>
            </a:r>
            <a:endParaRPr lang="zh-CN" altLang="en-US" sz="1100" b="1" u="sng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92441CE7-521B-440E-BE22-FE12A65E0F85}"/>
              </a:ext>
            </a:extLst>
          </p:cNvPr>
          <p:cNvSpPr txBox="1"/>
          <p:nvPr/>
        </p:nvSpPr>
        <p:spPr>
          <a:xfrm>
            <a:off x="5067553" y="5078750"/>
            <a:ext cx="16209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易扩展的插件框架</a:t>
            </a:r>
          </a:p>
        </p:txBody>
      </p:sp>
      <p:sp>
        <p:nvSpPr>
          <p:cNvPr id="31" name="Shape 2939">
            <a:extLst>
              <a:ext uri="{FF2B5EF4-FFF2-40B4-BE49-F238E27FC236}">
                <a16:creationId xmlns:a16="http://schemas.microsoft.com/office/drawing/2014/main" id="{628E5D1F-9C6C-466B-A8C2-78096BE2715D}"/>
              </a:ext>
            </a:extLst>
          </p:cNvPr>
          <p:cNvSpPr/>
          <p:nvPr/>
        </p:nvSpPr>
        <p:spPr>
          <a:xfrm>
            <a:off x="2383033" y="4177394"/>
            <a:ext cx="407302" cy="407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33" name="Shape 2816">
            <a:extLst>
              <a:ext uri="{FF2B5EF4-FFF2-40B4-BE49-F238E27FC236}">
                <a16:creationId xmlns:a16="http://schemas.microsoft.com/office/drawing/2014/main" id="{081166C2-0069-4208-9A6C-11B91666FE35}"/>
              </a:ext>
            </a:extLst>
          </p:cNvPr>
          <p:cNvSpPr/>
          <p:nvPr/>
        </p:nvSpPr>
        <p:spPr>
          <a:xfrm>
            <a:off x="8639319" y="2307927"/>
            <a:ext cx="579010" cy="5790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87" y="18100"/>
                </a:moveTo>
                <a:lnTo>
                  <a:pt x="21596" y="18099"/>
                </a:lnTo>
                <a:lnTo>
                  <a:pt x="20614" y="5335"/>
                </a:lnTo>
                <a:lnTo>
                  <a:pt x="20605" y="5337"/>
                </a:lnTo>
                <a:cubicBezTo>
                  <a:pt x="20573" y="5097"/>
                  <a:pt x="20376" y="4909"/>
                  <a:pt x="20127" y="4909"/>
                </a:cubicBezTo>
                <a:lnTo>
                  <a:pt x="16691" y="4909"/>
                </a:lnTo>
                <a:lnTo>
                  <a:pt x="16691" y="3927"/>
                </a:lnTo>
                <a:cubicBezTo>
                  <a:pt x="16691" y="1758"/>
                  <a:pt x="14932" y="0"/>
                  <a:pt x="12764" y="0"/>
                </a:cubicBezTo>
                <a:cubicBezTo>
                  <a:pt x="11300" y="0"/>
                  <a:pt x="10025" y="803"/>
                  <a:pt x="9350" y="1991"/>
                </a:cubicBezTo>
                <a:cubicBezTo>
                  <a:pt x="9705" y="2027"/>
                  <a:pt x="10048" y="2105"/>
                  <a:pt x="10377" y="2214"/>
                </a:cubicBezTo>
                <a:cubicBezTo>
                  <a:pt x="10911" y="1470"/>
                  <a:pt x="11778" y="982"/>
                  <a:pt x="12764" y="982"/>
                </a:cubicBezTo>
                <a:cubicBezTo>
                  <a:pt x="14390" y="982"/>
                  <a:pt x="15709" y="2301"/>
                  <a:pt x="15709" y="3927"/>
                </a:cubicBezTo>
                <a:lnTo>
                  <a:pt x="15709" y="4909"/>
                </a:lnTo>
                <a:lnTo>
                  <a:pt x="13337" y="4909"/>
                </a:lnTo>
                <a:cubicBezTo>
                  <a:pt x="13474" y="5221"/>
                  <a:pt x="13581" y="5549"/>
                  <a:pt x="13651" y="5891"/>
                </a:cubicBezTo>
                <a:lnTo>
                  <a:pt x="15709" y="5891"/>
                </a:lnTo>
                <a:lnTo>
                  <a:pt x="15709" y="6873"/>
                </a:lnTo>
                <a:lnTo>
                  <a:pt x="16204" y="6873"/>
                </a:lnTo>
                <a:cubicBezTo>
                  <a:pt x="16375" y="6873"/>
                  <a:pt x="16537" y="6905"/>
                  <a:pt x="16691" y="6961"/>
                </a:cubicBezTo>
                <a:lnTo>
                  <a:pt x="16691" y="5891"/>
                </a:lnTo>
                <a:lnTo>
                  <a:pt x="19674" y="5891"/>
                </a:lnTo>
                <a:lnTo>
                  <a:pt x="20429" y="15709"/>
                </a:lnTo>
                <a:lnTo>
                  <a:pt x="18247" y="15709"/>
                </a:lnTo>
                <a:lnTo>
                  <a:pt x="18323" y="16691"/>
                </a:lnTo>
                <a:lnTo>
                  <a:pt x="20504" y="16691"/>
                </a:lnTo>
                <a:lnTo>
                  <a:pt x="20580" y="17673"/>
                </a:lnTo>
                <a:lnTo>
                  <a:pt x="18398" y="17673"/>
                </a:lnTo>
                <a:lnTo>
                  <a:pt x="18474" y="18655"/>
                </a:lnTo>
                <a:lnTo>
                  <a:pt x="21109" y="18655"/>
                </a:lnTo>
                <a:cubicBezTo>
                  <a:pt x="21380" y="18655"/>
                  <a:pt x="21600" y="18435"/>
                  <a:pt x="21600" y="18164"/>
                </a:cubicBezTo>
                <a:cubicBezTo>
                  <a:pt x="21600" y="18141"/>
                  <a:pt x="21590" y="18122"/>
                  <a:pt x="21587" y="18100"/>
                </a:cubicBezTo>
                <a:moveTo>
                  <a:pt x="1020" y="20618"/>
                </a:moveTo>
                <a:lnTo>
                  <a:pt x="1096" y="19636"/>
                </a:lnTo>
                <a:lnTo>
                  <a:pt x="16577" y="19636"/>
                </a:lnTo>
                <a:lnTo>
                  <a:pt x="16653" y="20618"/>
                </a:lnTo>
                <a:cubicBezTo>
                  <a:pt x="16653" y="20618"/>
                  <a:pt x="1020" y="20618"/>
                  <a:pt x="1020" y="20618"/>
                </a:cubicBezTo>
                <a:close/>
                <a:moveTo>
                  <a:pt x="1926" y="8836"/>
                </a:moveTo>
                <a:lnTo>
                  <a:pt x="4909" y="8836"/>
                </a:lnTo>
                <a:lnTo>
                  <a:pt x="4909" y="10936"/>
                </a:lnTo>
                <a:cubicBezTo>
                  <a:pt x="4617" y="11106"/>
                  <a:pt x="4418" y="11420"/>
                  <a:pt x="4418" y="11782"/>
                </a:cubicBezTo>
                <a:cubicBezTo>
                  <a:pt x="4418" y="12324"/>
                  <a:pt x="4858" y="12764"/>
                  <a:pt x="5400" y="12764"/>
                </a:cubicBezTo>
                <a:cubicBezTo>
                  <a:pt x="5942" y="12764"/>
                  <a:pt x="6382" y="12324"/>
                  <a:pt x="6382" y="11782"/>
                </a:cubicBezTo>
                <a:cubicBezTo>
                  <a:pt x="6382" y="11420"/>
                  <a:pt x="6183" y="11106"/>
                  <a:pt x="5891" y="10936"/>
                </a:cubicBezTo>
                <a:lnTo>
                  <a:pt x="5891" y="8836"/>
                </a:lnTo>
                <a:lnTo>
                  <a:pt x="11782" y="8836"/>
                </a:lnTo>
                <a:lnTo>
                  <a:pt x="11782" y="10936"/>
                </a:lnTo>
                <a:cubicBezTo>
                  <a:pt x="11489" y="11106"/>
                  <a:pt x="11291" y="11420"/>
                  <a:pt x="11291" y="11782"/>
                </a:cubicBezTo>
                <a:cubicBezTo>
                  <a:pt x="11291" y="12324"/>
                  <a:pt x="11731" y="12764"/>
                  <a:pt x="12273" y="12764"/>
                </a:cubicBezTo>
                <a:cubicBezTo>
                  <a:pt x="12815" y="12764"/>
                  <a:pt x="13255" y="12324"/>
                  <a:pt x="13255" y="11782"/>
                </a:cubicBezTo>
                <a:cubicBezTo>
                  <a:pt x="13255" y="11420"/>
                  <a:pt x="13056" y="11106"/>
                  <a:pt x="12764" y="10936"/>
                </a:cubicBezTo>
                <a:lnTo>
                  <a:pt x="12764" y="8836"/>
                </a:lnTo>
                <a:lnTo>
                  <a:pt x="15746" y="8836"/>
                </a:lnTo>
                <a:lnTo>
                  <a:pt x="16502" y="18655"/>
                </a:lnTo>
                <a:lnTo>
                  <a:pt x="1172" y="18655"/>
                </a:lnTo>
                <a:cubicBezTo>
                  <a:pt x="1172" y="18655"/>
                  <a:pt x="1926" y="8836"/>
                  <a:pt x="1926" y="8836"/>
                </a:cubicBezTo>
                <a:close/>
                <a:moveTo>
                  <a:pt x="5891" y="6873"/>
                </a:moveTo>
                <a:cubicBezTo>
                  <a:pt x="5891" y="5246"/>
                  <a:pt x="7210" y="3927"/>
                  <a:pt x="8836" y="3927"/>
                </a:cubicBezTo>
                <a:cubicBezTo>
                  <a:pt x="10463" y="3927"/>
                  <a:pt x="11782" y="5246"/>
                  <a:pt x="11782" y="6873"/>
                </a:cubicBezTo>
                <a:lnTo>
                  <a:pt x="11782" y="7855"/>
                </a:lnTo>
                <a:lnTo>
                  <a:pt x="5891" y="7855"/>
                </a:lnTo>
                <a:cubicBezTo>
                  <a:pt x="5891" y="7855"/>
                  <a:pt x="5891" y="6873"/>
                  <a:pt x="5891" y="6873"/>
                </a:cubicBezTo>
                <a:close/>
                <a:moveTo>
                  <a:pt x="17668" y="21044"/>
                </a:moveTo>
                <a:lnTo>
                  <a:pt x="16687" y="8281"/>
                </a:lnTo>
                <a:lnTo>
                  <a:pt x="16678" y="8282"/>
                </a:lnTo>
                <a:cubicBezTo>
                  <a:pt x="16646" y="8043"/>
                  <a:pt x="16448" y="7855"/>
                  <a:pt x="16200" y="7855"/>
                </a:cubicBezTo>
                <a:lnTo>
                  <a:pt x="12764" y="7855"/>
                </a:lnTo>
                <a:lnTo>
                  <a:pt x="12764" y="6873"/>
                </a:lnTo>
                <a:cubicBezTo>
                  <a:pt x="12764" y="4704"/>
                  <a:pt x="11005" y="2945"/>
                  <a:pt x="8836" y="2945"/>
                </a:cubicBezTo>
                <a:cubicBezTo>
                  <a:pt x="6668" y="2945"/>
                  <a:pt x="4909" y="4704"/>
                  <a:pt x="4909" y="6873"/>
                </a:cubicBezTo>
                <a:lnTo>
                  <a:pt x="4909" y="7855"/>
                </a:lnTo>
                <a:lnTo>
                  <a:pt x="1473" y="7855"/>
                </a:lnTo>
                <a:cubicBezTo>
                  <a:pt x="1224" y="7855"/>
                  <a:pt x="1027" y="8043"/>
                  <a:pt x="995" y="8282"/>
                </a:cubicBezTo>
                <a:lnTo>
                  <a:pt x="986" y="8281"/>
                </a:lnTo>
                <a:lnTo>
                  <a:pt x="4" y="21044"/>
                </a:lnTo>
                <a:lnTo>
                  <a:pt x="13" y="21045"/>
                </a:lnTo>
                <a:cubicBezTo>
                  <a:pt x="10" y="21067"/>
                  <a:pt x="0" y="21087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1"/>
                  <a:pt x="17673" y="21109"/>
                </a:cubicBezTo>
                <a:cubicBezTo>
                  <a:pt x="17673" y="21087"/>
                  <a:pt x="17663" y="21067"/>
                  <a:pt x="17660" y="21045"/>
                </a:cubicBezTo>
                <a:cubicBezTo>
                  <a:pt x="17660" y="21045"/>
                  <a:pt x="17668" y="21044"/>
                  <a:pt x="17668" y="21044"/>
                </a:cubicBezTo>
                <a:close/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34" name="Shape 3986">
            <a:extLst>
              <a:ext uri="{FF2B5EF4-FFF2-40B4-BE49-F238E27FC236}">
                <a16:creationId xmlns:a16="http://schemas.microsoft.com/office/drawing/2014/main" id="{AA98799F-6E1C-4040-9D52-DBD694569830}"/>
              </a:ext>
            </a:extLst>
          </p:cNvPr>
          <p:cNvSpPr/>
          <p:nvPr/>
        </p:nvSpPr>
        <p:spPr>
          <a:xfrm>
            <a:off x="8672032" y="4101535"/>
            <a:ext cx="513585" cy="4519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041" y="15188"/>
                </a:moveTo>
                <a:cubicBezTo>
                  <a:pt x="8905" y="14174"/>
                  <a:pt x="8222" y="13317"/>
                  <a:pt x="8222" y="11485"/>
                </a:cubicBezTo>
                <a:cubicBezTo>
                  <a:pt x="8222" y="10385"/>
                  <a:pt x="8875" y="10744"/>
                  <a:pt x="9161" y="8730"/>
                </a:cubicBezTo>
                <a:cubicBezTo>
                  <a:pt x="9279" y="7894"/>
                  <a:pt x="9855" y="8716"/>
                  <a:pt x="9966" y="6808"/>
                </a:cubicBezTo>
                <a:cubicBezTo>
                  <a:pt x="9966" y="6047"/>
                  <a:pt x="9651" y="5858"/>
                  <a:pt x="9651" y="5858"/>
                </a:cubicBezTo>
                <a:cubicBezTo>
                  <a:pt x="9651" y="5858"/>
                  <a:pt x="9811" y="4733"/>
                  <a:pt x="9873" y="3867"/>
                </a:cubicBezTo>
                <a:cubicBezTo>
                  <a:pt x="9951" y="2788"/>
                  <a:pt x="9396" y="0"/>
                  <a:pt x="6431" y="0"/>
                </a:cubicBezTo>
                <a:cubicBezTo>
                  <a:pt x="3466" y="0"/>
                  <a:pt x="2909" y="2788"/>
                  <a:pt x="2987" y="3867"/>
                </a:cubicBezTo>
                <a:cubicBezTo>
                  <a:pt x="3050" y="4733"/>
                  <a:pt x="3210" y="5858"/>
                  <a:pt x="3210" y="5858"/>
                </a:cubicBezTo>
                <a:cubicBezTo>
                  <a:pt x="3210" y="5858"/>
                  <a:pt x="2895" y="6047"/>
                  <a:pt x="2895" y="6808"/>
                </a:cubicBezTo>
                <a:cubicBezTo>
                  <a:pt x="3005" y="8716"/>
                  <a:pt x="3582" y="7894"/>
                  <a:pt x="3700" y="8730"/>
                </a:cubicBezTo>
                <a:cubicBezTo>
                  <a:pt x="3987" y="10744"/>
                  <a:pt x="4639" y="10385"/>
                  <a:pt x="4639" y="11485"/>
                </a:cubicBezTo>
                <a:cubicBezTo>
                  <a:pt x="4639" y="13317"/>
                  <a:pt x="3956" y="14174"/>
                  <a:pt x="1819" y="15188"/>
                </a:cubicBezTo>
                <a:cubicBezTo>
                  <a:pt x="1169" y="15497"/>
                  <a:pt x="0" y="15976"/>
                  <a:pt x="0" y="17129"/>
                </a:cubicBezTo>
                <a:lnTo>
                  <a:pt x="0" y="21600"/>
                </a:lnTo>
                <a:lnTo>
                  <a:pt x="15005" y="21600"/>
                </a:lnTo>
                <a:cubicBezTo>
                  <a:pt x="15005" y="21600"/>
                  <a:pt x="15005" y="18955"/>
                  <a:pt x="15005" y="18248"/>
                </a:cubicBezTo>
                <a:cubicBezTo>
                  <a:pt x="15005" y="17196"/>
                  <a:pt x="13184" y="16207"/>
                  <a:pt x="11041" y="15188"/>
                </a:cubicBezTo>
                <a:close/>
                <a:moveTo>
                  <a:pt x="21600" y="21600"/>
                </a:moveTo>
                <a:cubicBezTo>
                  <a:pt x="21600" y="21600"/>
                  <a:pt x="21557" y="16953"/>
                  <a:pt x="21307" y="16471"/>
                </a:cubicBezTo>
                <a:cubicBezTo>
                  <a:pt x="20935" y="15754"/>
                  <a:pt x="20071" y="15261"/>
                  <a:pt x="18463" y="14498"/>
                </a:cubicBezTo>
                <a:cubicBezTo>
                  <a:pt x="16861" y="13736"/>
                  <a:pt x="16349" y="13094"/>
                  <a:pt x="16349" y="11720"/>
                </a:cubicBezTo>
                <a:cubicBezTo>
                  <a:pt x="16349" y="10894"/>
                  <a:pt x="16838" y="11164"/>
                  <a:pt x="17053" y="9653"/>
                </a:cubicBezTo>
                <a:cubicBezTo>
                  <a:pt x="17142" y="9026"/>
                  <a:pt x="17574" y="9643"/>
                  <a:pt x="17657" y="8212"/>
                </a:cubicBezTo>
                <a:cubicBezTo>
                  <a:pt x="17657" y="7642"/>
                  <a:pt x="17420" y="7499"/>
                  <a:pt x="17420" y="7499"/>
                </a:cubicBezTo>
                <a:cubicBezTo>
                  <a:pt x="17420" y="7499"/>
                  <a:pt x="17541" y="6656"/>
                  <a:pt x="17588" y="6006"/>
                </a:cubicBezTo>
                <a:cubicBezTo>
                  <a:pt x="17646" y="5197"/>
                  <a:pt x="17229" y="3106"/>
                  <a:pt x="15005" y="3106"/>
                </a:cubicBezTo>
                <a:cubicBezTo>
                  <a:pt x="12781" y="3106"/>
                  <a:pt x="12365" y="5197"/>
                  <a:pt x="12422" y="6006"/>
                </a:cubicBezTo>
                <a:cubicBezTo>
                  <a:pt x="12469" y="6656"/>
                  <a:pt x="12589" y="7499"/>
                  <a:pt x="12589" y="7499"/>
                </a:cubicBezTo>
                <a:cubicBezTo>
                  <a:pt x="12589" y="7499"/>
                  <a:pt x="12353" y="7642"/>
                  <a:pt x="12353" y="8212"/>
                </a:cubicBezTo>
                <a:cubicBezTo>
                  <a:pt x="12437" y="9643"/>
                  <a:pt x="12868" y="9026"/>
                  <a:pt x="12957" y="9653"/>
                </a:cubicBezTo>
                <a:cubicBezTo>
                  <a:pt x="13173" y="11164"/>
                  <a:pt x="13662" y="10894"/>
                  <a:pt x="13662" y="11720"/>
                </a:cubicBezTo>
                <a:cubicBezTo>
                  <a:pt x="13662" y="12655"/>
                  <a:pt x="13424" y="13250"/>
                  <a:pt x="12768" y="13776"/>
                </a:cubicBezTo>
                <a:cubicBezTo>
                  <a:pt x="16268" y="15766"/>
                  <a:pt x="16737" y="16172"/>
                  <a:pt x="16737" y="17952"/>
                </a:cubicBezTo>
                <a:lnTo>
                  <a:pt x="16737" y="21600"/>
                </a:lnTo>
                <a:cubicBezTo>
                  <a:pt x="16737" y="21600"/>
                  <a:pt x="21600" y="21600"/>
                  <a:pt x="21600" y="21600"/>
                </a:cubicBezTo>
                <a:close/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6" name="Freeform 17">
            <a:extLst>
              <a:ext uri="{FF2B5EF4-FFF2-40B4-BE49-F238E27FC236}">
                <a16:creationId xmlns:a16="http://schemas.microsoft.com/office/drawing/2014/main" id="{3A6CC6CA-8D89-4EA0-B604-ABD7FE2B0A57}"/>
              </a:ext>
            </a:extLst>
          </p:cNvPr>
          <p:cNvSpPr>
            <a:spLocks noEditPoints="1"/>
          </p:cNvSpPr>
          <p:nvPr/>
        </p:nvSpPr>
        <p:spPr bwMode="auto">
          <a:xfrm>
            <a:off x="10317823" y="4057492"/>
            <a:ext cx="452390" cy="483968"/>
          </a:xfrm>
          <a:custGeom>
            <a:avLst/>
            <a:gdLst>
              <a:gd name="T0" fmla="*/ 224 w 593"/>
              <a:gd name="T1" fmla="*/ 394 h 633"/>
              <a:gd name="T2" fmla="*/ 213 w 593"/>
              <a:gd name="T3" fmla="*/ 358 h 633"/>
              <a:gd name="T4" fmla="*/ 259 w 593"/>
              <a:gd name="T5" fmla="*/ 173 h 633"/>
              <a:gd name="T6" fmla="*/ 307 w 593"/>
              <a:gd name="T7" fmla="*/ 323 h 633"/>
              <a:gd name="T8" fmla="*/ 367 w 593"/>
              <a:gd name="T9" fmla="*/ 149 h 633"/>
              <a:gd name="T10" fmla="*/ 234 w 593"/>
              <a:gd name="T11" fmla="*/ 296 h 633"/>
              <a:gd name="T12" fmla="*/ 223 w 593"/>
              <a:gd name="T13" fmla="*/ 315 h 633"/>
              <a:gd name="T14" fmla="*/ 304 w 593"/>
              <a:gd name="T15" fmla="*/ 363 h 633"/>
              <a:gd name="T16" fmla="*/ 391 w 593"/>
              <a:gd name="T17" fmla="*/ 127 h 633"/>
              <a:gd name="T18" fmla="*/ 395 w 593"/>
              <a:gd name="T19" fmla="*/ 81 h 633"/>
              <a:gd name="T20" fmla="*/ 391 w 593"/>
              <a:gd name="T21" fmla="*/ 127 h 633"/>
              <a:gd name="T22" fmla="*/ 463 w 593"/>
              <a:gd name="T23" fmla="*/ 149 h 633"/>
              <a:gd name="T24" fmla="*/ 417 w 593"/>
              <a:gd name="T25" fmla="*/ 154 h 633"/>
              <a:gd name="T26" fmla="*/ 338 w 593"/>
              <a:gd name="T27" fmla="*/ 107 h 633"/>
              <a:gd name="T28" fmla="*/ 319 w 593"/>
              <a:gd name="T29" fmla="*/ 65 h 633"/>
              <a:gd name="T30" fmla="*/ 338 w 593"/>
              <a:gd name="T31" fmla="*/ 107 h 633"/>
              <a:gd name="T32" fmla="*/ 261 w 593"/>
              <a:gd name="T33" fmla="*/ 79 h 633"/>
              <a:gd name="T34" fmla="*/ 266 w 593"/>
              <a:gd name="T35" fmla="*/ 125 h 633"/>
              <a:gd name="T36" fmla="*/ 435 w 593"/>
              <a:gd name="T37" fmla="*/ 226 h 633"/>
              <a:gd name="T38" fmla="*/ 477 w 593"/>
              <a:gd name="T39" fmla="*/ 207 h 633"/>
              <a:gd name="T40" fmla="*/ 435 w 593"/>
              <a:gd name="T41" fmla="*/ 226 h 633"/>
              <a:gd name="T42" fmla="*/ 218 w 593"/>
              <a:gd name="T43" fmla="*/ 324 h 633"/>
              <a:gd name="T44" fmla="*/ 206 w 593"/>
              <a:gd name="T45" fmla="*/ 344 h 633"/>
              <a:gd name="T46" fmla="*/ 288 w 593"/>
              <a:gd name="T47" fmla="*/ 391 h 633"/>
              <a:gd name="T48" fmla="*/ 216 w 593"/>
              <a:gd name="T49" fmla="*/ 633 h 633"/>
              <a:gd name="T50" fmla="*/ 231 w 593"/>
              <a:gd name="T51" fmla="*/ 37 h 633"/>
              <a:gd name="T52" fmla="*/ 564 w 593"/>
              <a:gd name="T53" fmla="*/ 180 h 633"/>
              <a:gd name="T54" fmla="*/ 569 w 593"/>
              <a:gd name="T55" fmla="*/ 276 h 633"/>
              <a:gd name="T56" fmla="*/ 586 w 593"/>
              <a:gd name="T57" fmla="*/ 396 h 633"/>
              <a:gd name="T58" fmla="*/ 565 w 593"/>
              <a:gd name="T59" fmla="*/ 498 h 633"/>
              <a:gd name="T60" fmla="*/ 442 w 593"/>
              <a:gd name="T61" fmla="*/ 526 h 633"/>
              <a:gd name="T62" fmla="*/ 216 w 593"/>
              <a:gd name="T63" fmla="*/ 633 h 6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93" h="633">
                <a:moveTo>
                  <a:pt x="213" y="358"/>
                </a:moveTo>
                <a:cubicBezTo>
                  <a:pt x="207" y="371"/>
                  <a:pt x="212" y="387"/>
                  <a:pt x="224" y="394"/>
                </a:cubicBezTo>
                <a:cubicBezTo>
                  <a:pt x="235" y="400"/>
                  <a:pt x="248" y="398"/>
                  <a:pt x="257" y="391"/>
                </a:cubicBezTo>
                <a:lnTo>
                  <a:pt x="213" y="358"/>
                </a:lnTo>
                <a:close/>
                <a:moveTo>
                  <a:pt x="367" y="149"/>
                </a:moveTo>
                <a:cubicBezTo>
                  <a:pt x="328" y="126"/>
                  <a:pt x="279" y="137"/>
                  <a:pt x="259" y="173"/>
                </a:cubicBezTo>
                <a:cubicBezTo>
                  <a:pt x="238" y="210"/>
                  <a:pt x="265" y="250"/>
                  <a:pt x="246" y="288"/>
                </a:cubicBezTo>
                <a:lnTo>
                  <a:pt x="307" y="323"/>
                </a:lnTo>
                <a:cubicBezTo>
                  <a:pt x="330" y="288"/>
                  <a:pt x="380" y="291"/>
                  <a:pt x="401" y="255"/>
                </a:cubicBezTo>
                <a:cubicBezTo>
                  <a:pt x="421" y="219"/>
                  <a:pt x="406" y="172"/>
                  <a:pt x="367" y="149"/>
                </a:cubicBezTo>
                <a:close/>
                <a:moveTo>
                  <a:pt x="301" y="346"/>
                </a:moveTo>
                <a:lnTo>
                  <a:pt x="234" y="296"/>
                </a:lnTo>
                <a:cubicBezTo>
                  <a:pt x="229" y="292"/>
                  <a:pt x="223" y="293"/>
                  <a:pt x="219" y="299"/>
                </a:cubicBezTo>
                <a:cubicBezTo>
                  <a:pt x="216" y="304"/>
                  <a:pt x="218" y="312"/>
                  <a:pt x="223" y="315"/>
                </a:cubicBezTo>
                <a:lnTo>
                  <a:pt x="289" y="366"/>
                </a:lnTo>
                <a:cubicBezTo>
                  <a:pt x="295" y="370"/>
                  <a:pt x="301" y="368"/>
                  <a:pt x="304" y="363"/>
                </a:cubicBezTo>
                <a:cubicBezTo>
                  <a:pt x="307" y="357"/>
                  <a:pt x="306" y="350"/>
                  <a:pt x="301" y="346"/>
                </a:cubicBezTo>
                <a:close/>
                <a:moveTo>
                  <a:pt x="391" y="127"/>
                </a:moveTo>
                <a:lnTo>
                  <a:pt x="412" y="90"/>
                </a:lnTo>
                <a:lnTo>
                  <a:pt x="395" y="81"/>
                </a:lnTo>
                <a:lnTo>
                  <a:pt x="374" y="117"/>
                </a:lnTo>
                <a:lnTo>
                  <a:pt x="391" y="127"/>
                </a:lnTo>
                <a:close/>
                <a:moveTo>
                  <a:pt x="426" y="170"/>
                </a:moveTo>
                <a:lnTo>
                  <a:pt x="463" y="149"/>
                </a:lnTo>
                <a:lnTo>
                  <a:pt x="453" y="133"/>
                </a:lnTo>
                <a:lnTo>
                  <a:pt x="417" y="154"/>
                </a:lnTo>
                <a:lnTo>
                  <a:pt x="426" y="170"/>
                </a:lnTo>
                <a:close/>
                <a:moveTo>
                  <a:pt x="338" y="107"/>
                </a:moveTo>
                <a:lnTo>
                  <a:pt x="338" y="65"/>
                </a:lnTo>
                <a:lnTo>
                  <a:pt x="319" y="65"/>
                </a:lnTo>
                <a:lnTo>
                  <a:pt x="319" y="107"/>
                </a:lnTo>
                <a:lnTo>
                  <a:pt x="338" y="107"/>
                </a:lnTo>
                <a:close/>
                <a:moveTo>
                  <a:pt x="282" y="116"/>
                </a:moveTo>
                <a:lnTo>
                  <a:pt x="261" y="79"/>
                </a:lnTo>
                <a:lnTo>
                  <a:pt x="245" y="89"/>
                </a:lnTo>
                <a:lnTo>
                  <a:pt x="266" y="125"/>
                </a:lnTo>
                <a:lnTo>
                  <a:pt x="282" y="116"/>
                </a:lnTo>
                <a:close/>
                <a:moveTo>
                  <a:pt x="435" y="226"/>
                </a:moveTo>
                <a:lnTo>
                  <a:pt x="477" y="226"/>
                </a:lnTo>
                <a:lnTo>
                  <a:pt x="477" y="207"/>
                </a:lnTo>
                <a:lnTo>
                  <a:pt x="436" y="207"/>
                </a:lnTo>
                <a:lnTo>
                  <a:pt x="435" y="226"/>
                </a:lnTo>
                <a:close/>
                <a:moveTo>
                  <a:pt x="284" y="375"/>
                </a:moveTo>
                <a:lnTo>
                  <a:pt x="218" y="324"/>
                </a:lnTo>
                <a:cubicBezTo>
                  <a:pt x="213" y="320"/>
                  <a:pt x="206" y="322"/>
                  <a:pt x="203" y="327"/>
                </a:cubicBezTo>
                <a:cubicBezTo>
                  <a:pt x="200" y="333"/>
                  <a:pt x="201" y="340"/>
                  <a:pt x="206" y="344"/>
                </a:cubicBezTo>
                <a:lnTo>
                  <a:pt x="273" y="394"/>
                </a:lnTo>
                <a:cubicBezTo>
                  <a:pt x="278" y="398"/>
                  <a:pt x="285" y="397"/>
                  <a:pt x="288" y="391"/>
                </a:cubicBezTo>
                <a:cubicBezTo>
                  <a:pt x="291" y="386"/>
                  <a:pt x="289" y="378"/>
                  <a:pt x="284" y="375"/>
                </a:cubicBezTo>
                <a:close/>
                <a:moveTo>
                  <a:pt x="216" y="633"/>
                </a:moveTo>
                <a:cubicBezTo>
                  <a:pt x="223" y="583"/>
                  <a:pt x="223" y="530"/>
                  <a:pt x="210" y="483"/>
                </a:cubicBezTo>
                <a:cubicBezTo>
                  <a:pt x="0" y="365"/>
                  <a:pt x="55" y="92"/>
                  <a:pt x="231" y="37"/>
                </a:cubicBezTo>
                <a:cubicBezTo>
                  <a:pt x="324" y="0"/>
                  <a:pt x="450" y="22"/>
                  <a:pt x="533" y="105"/>
                </a:cubicBezTo>
                <a:cubicBezTo>
                  <a:pt x="593" y="165"/>
                  <a:pt x="564" y="180"/>
                  <a:pt x="564" y="180"/>
                </a:cubicBezTo>
                <a:lnTo>
                  <a:pt x="551" y="187"/>
                </a:lnTo>
                <a:cubicBezTo>
                  <a:pt x="558" y="216"/>
                  <a:pt x="571" y="268"/>
                  <a:pt x="569" y="276"/>
                </a:cubicBezTo>
                <a:cubicBezTo>
                  <a:pt x="567" y="285"/>
                  <a:pt x="556" y="295"/>
                  <a:pt x="556" y="295"/>
                </a:cubicBezTo>
                <a:lnTo>
                  <a:pt x="586" y="396"/>
                </a:lnTo>
                <a:lnTo>
                  <a:pt x="559" y="407"/>
                </a:lnTo>
                <a:cubicBezTo>
                  <a:pt x="565" y="439"/>
                  <a:pt x="568" y="466"/>
                  <a:pt x="565" y="498"/>
                </a:cubicBezTo>
                <a:cubicBezTo>
                  <a:pt x="565" y="503"/>
                  <a:pt x="547" y="519"/>
                  <a:pt x="532" y="520"/>
                </a:cubicBezTo>
                <a:lnTo>
                  <a:pt x="442" y="526"/>
                </a:lnTo>
                <a:lnTo>
                  <a:pt x="448" y="633"/>
                </a:lnTo>
                <a:lnTo>
                  <a:pt x="216" y="633"/>
                </a:lnTo>
                <a:close/>
              </a:path>
            </a:pathLst>
          </a:custGeom>
          <a:solidFill>
            <a:srgbClr val="002FA7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3FD41E9-0A7C-4C1C-BA30-5E3A99E8542D}"/>
              </a:ext>
            </a:extLst>
          </p:cNvPr>
          <p:cNvSpPr txBox="1"/>
          <p:nvPr/>
        </p:nvSpPr>
        <p:spPr>
          <a:xfrm>
            <a:off x="8477418" y="288935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插件商店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3FD8844-EC6A-4959-B5DB-835BFC626920}"/>
              </a:ext>
            </a:extLst>
          </p:cNvPr>
          <p:cNvSpPr txBox="1"/>
          <p:nvPr/>
        </p:nvSpPr>
        <p:spPr>
          <a:xfrm>
            <a:off x="9823308" y="2886937"/>
            <a:ext cx="14414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插件开发流水线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88A2834-AE49-4387-901F-AE6608C83AF1}"/>
              </a:ext>
            </a:extLst>
          </p:cNvPr>
          <p:cNvSpPr txBox="1"/>
          <p:nvPr/>
        </p:nvSpPr>
        <p:spPr>
          <a:xfrm>
            <a:off x="10002844" y="4541460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插件开发者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AE7685D-A832-4540-91A4-932F8CB370EB}"/>
              </a:ext>
            </a:extLst>
          </p:cNvPr>
          <p:cNvSpPr txBox="1"/>
          <p:nvPr/>
        </p:nvSpPr>
        <p:spPr>
          <a:xfrm>
            <a:off x="8656953" y="4539971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</a:p>
        </p:txBody>
      </p:sp>
      <p:sp>
        <p:nvSpPr>
          <p:cNvPr id="43" name="Shape 3987">
            <a:extLst>
              <a:ext uri="{FF2B5EF4-FFF2-40B4-BE49-F238E27FC236}">
                <a16:creationId xmlns:a16="http://schemas.microsoft.com/office/drawing/2014/main" id="{B6CA29A2-CF5B-461F-8E33-30E1454C3B88}"/>
              </a:ext>
            </a:extLst>
          </p:cNvPr>
          <p:cNvSpPr/>
          <p:nvPr/>
        </p:nvSpPr>
        <p:spPr>
          <a:xfrm rot="5400000">
            <a:off x="10405496" y="3428232"/>
            <a:ext cx="415504" cy="313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Shape 3987">
            <a:extLst>
              <a:ext uri="{FF2B5EF4-FFF2-40B4-BE49-F238E27FC236}">
                <a16:creationId xmlns:a16="http://schemas.microsoft.com/office/drawing/2014/main" id="{6C054180-D81E-4957-985F-326F18540678}"/>
              </a:ext>
            </a:extLst>
          </p:cNvPr>
          <p:cNvSpPr/>
          <p:nvPr/>
        </p:nvSpPr>
        <p:spPr>
          <a:xfrm>
            <a:off x="9543125" y="2473937"/>
            <a:ext cx="415504" cy="313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Shape 3987">
            <a:extLst>
              <a:ext uri="{FF2B5EF4-FFF2-40B4-BE49-F238E27FC236}">
                <a16:creationId xmlns:a16="http://schemas.microsoft.com/office/drawing/2014/main" id="{AC130B00-2FBE-4E91-8ED0-5FFF44205F82}"/>
              </a:ext>
            </a:extLst>
          </p:cNvPr>
          <p:cNvSpPr/>
          <p:nvPr/>
        </p:nvSpPr>
        <p:spPr>
          <a:xfrm rot="16200000">
            <a:off x="8673280" y="3449466"/>
            <a:ext cx="415504" cy="3139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六边形 37">
            <a:extLst>
              <a:ext uri="{FF2B5EF4-FFF2-40B4-BE49-F238E27FC236}">
                <a16:creationId xmlns:a16="http://schemas.microsoft.com/office/drawing/2014/main" id="{1D643C7B-E993-45CF-9EB0-91841A2D9814}"/>
              </a:ext>
            </a:extLst>
          </p:cNvPr>
          <p:cNvSpPr/>
          <p:nvPr/>
        </p:nvSpPr>
        <p:spPr>
          <a:xfrm>
            <a:off x="5350019" y="2891909"/>
            <a:ext cx="1045207" cy="901040"/>
          </a:xfrm>
          <a:prstGeom prst="hexagon">
            <a:avLst/>
          </a:prstGeom>
          <a:noFill/>
          <a:ln w="38100">
            <a:solidFill>
              <a:srgbClr val="002FA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51345AF-3443-4524-890B-68C87769C108}"/>
              </a:ext>
            </a:extLst>
          </p:cNvPr>
          <p:cNvSpPr txBox="1"/>
          <p:nvPr/>
        </p:nvSpPr>
        <p:spPr>
          <a:xfrm>
            <a:off x="5320277" y="3211624"/>
            <a:ext cx="1119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六边形 46">
            <a:extLst>
              <a:ext uri="{FF2B5EF4-FFF2-40B4-BE49-F238E27FC236}">
                <a16:creationId xmlns:a16="http://schemas.microsoft.com/office/drawing/2014/main" id="{CB2BC932-B21C-491B-AF17-897C76264D44}"/>
              </a:ext>
            </a:extLst>
          </p:cNvPr>
          <p:cNvSpPr/>
          <p:nvPr/>
        </p:nvSpPr>
        <p:spPr>
          <a:xfrm>
            <a:off x="4449105" y="3387863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FD8915B-EAFD-4B99-8011-0354F2B31C4B}"/>
              </a:ext>
            </a:extLst>
          </p:cNvPr>
          <p:cNvSpPr txBox="1"/>
          <p:nvPr/>
        </p:nvSpPr>
        <p:spPr>
          <a:xfrm>
            <a:off x="4418712" y="3707578"/>
            <a:ext cx="1119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 u="sng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EulerMaker</a:t>
            </a:r>
            <a:endParaRPr lang="zh-CN" altLang="en-US" sz="1200" b="1" u="sng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六边形 48">
            <a:extLst>
              <a:ext uri="{FF2B5EF4-FFF2-40B4-BE49-F238E27FC236}">
                <a16:creationId xmlns:a16="http://schemas.microsoft.com/office/drawing/2014/main" id="{F02A20BD-04E4-461B-82AF-125DB6AA37BB}"/>
              </a:ext>
            </a:extLst>
          </p:cNvPr>
          <p:cNvSpPr/>
          <p:nvPr/>
        </p:nvSpPr>
        <p:spPr>
          <a:xfrm>
            <a:off x="5355429" y="1905269"/>
            <a:ext cx="1045207" cy="901040"/>
          </a:xfrm>
          <a:prstGeom prst="hexagon">
            <a:avLst/>
          </a:prstGeom>
          <a:solidFill>
            <a:srgbClr val="002F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152F85B0-9015-4F0F-A7AC-AAD3A1B4102A}"/>
              </a:ext>
            </a:extLst>
          </p:cNvPr>
          <p:cNvSpPr txBox="1"/>
          <p:nvPr/>
        </p:nvSpPr>
        <p:spPr>
          <a:xfrm>
            <a:off x="5318411" y="2239272"/>
            <a:ext cx="1119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Kafka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AFB3BC4D-90A0-45FB-ADD7-ECA53D681205}"/>
              </a:ext>
            </a:extLst>
          </p:cNvPr>
          <p:cNvSpPr txBox="1"/>
          <p:nvPr/>
        </p:nvSpPr>
        <p:spPr>
          <a:xfrm>
            <a:off x="7215498" y="3074424"/>
            <a:ext cx="6783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20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0DBC1D4-C4A2-4FFC-8972-C9888A6F898D}"/>
              </a:ext>
            </a:extLst>
          </p:cNvPr>
          <p:cNvSpPr txBox="1"/>
          <p:nvPr/>
        </p:nvSpPr>
        <p:spPr>
          <a:xfrm>
            <a:off x="6204896" y="3693988"/>
            <a:ext cx="11192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kubeflow</a:t>
            </a:r>
            <a:endParaRPr lang="zh-CN" altLang="en-US" sz="12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Shape 2593">
            <a:extLst>
              <a:ext uri="{FF2B5EF4-FFF2-40B4-BE49-F238E27FC236}">
                <a16:creationId xmlns:a16="http://schemas.microsoft.com/office/drawing/2014/main" id="{EDB9118B-E826-4267-AEB2-80F43504732B}"/>
              </a:ext>
            </a:extLst>
          </p:cNvPr>
          <p:cNvSpPr/>
          <p:nvPr/>
        </p:nvSpPr>
        <p:spPr>
          <a:xfrm>
            <a:off x="10283425" y="2373051"/>
            <a:ext cx="515700" cy="515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92393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5277BAA-293B-45E9-A50C-926A48AD635F}"/>
              </a:ext>
            </a:extLst>
          </p:cNvPr>
          <p:cNvSpPr/>
          <p:nvPr/>
        </p:nvSpPr>
        <p:spPr>
          <a:xfrm>
            <a:off x="895350" y="1224000"/>
            <a:ext cx="10421255" cy="111799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F4AD055-541D-4B07-D93E-441C25245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oeDeploy</a:t>
            </a:r>
            <a:r>
              <a:rPr kumimoji="1" lang="zh-CN" altLang="en-US"/>
              <a:t>快速部署流程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729A6DC-68E0-408A-9CB9-95987CC1062E}"/>
              </a:ext>
            </a:extLst>
          </p:cNvPr>
          <p:cNvSpPr txBox="1"/>
          <p:nvPr/>
        </p:nvSpPr>
        <p:spPr>
          <a:xfrm>
            <a:off x="955688" y="1985037"/>
            <a:ext cx="1365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Plug-in Store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994AD8D-3C77-4BE7-9776-80644C657DD9}"/>
              </a:ext>
            </a:extLst>
          </p:cNvPr>
          <p:cNvSpPr/>
          <p:nvPr/>
        </p:nvSpPr>
        <p:spPr>
          <a:xfrm>
            <a:off x="2677986" y="1575444"/>
            <a:ext cx="1201309" cy="4252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Kubeflow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7F0ECBF-DE6D-4BD1-8C61-223EC04B7C8A}"/>
              </a:ext>
            </a:extLst>
          </p:cNvPr>
          <p:cNvSpPr/>
          <p:nvPr/>
        </p:nvSpPr>
        <p:spPr>
          <a:xfrm>
            <a:off x="4072128" y="1575444"/>
            <a:ext cx="1201309" cy="4252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k8s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5FDA798-71CA-4182-AA79-773006244BC8}"/>
              </a:ext>
            </a:extLst>
          </p:cNvPr>
          <p:cNvSpPr txBox="1"/>
          <p:nvPr/>
        </p:nvSpPr>
        <p:spPr>
          <a:xfrm>
            <a:off x="6387394" y="1989215"/>
            <a:ext cx="1760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Dependency Files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6D56E12-0A4A-4B23-B6A6-C9C2728666B1}"/>
              </a:ext>
            </a:extLst>
          </p:cNvPr>
          <p:cNvSpPr/>
          <p:nvPr/>
        </p:nvSpPr>
        <p:spPr>
          <a:xfrm>
            <a:off x="8249572" y="1374345"/>
            <a:ext cx="810244" cy="324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rpm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AAE2000-1477-41B4-BEE3-E2A0B0130B46}"/>
              </a:ext>
            </a:extLst>
          </p:cNvPr>
          <p:cNvSpPr/>
          <p:nvPr/>
        </p:nvSpPr>
        <p:spPr>
          <a:xfrm>
            <a:off x="9192604" y="1375041"/>
            <a:ext cx="810244" cy="324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tar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00BF0A71-425A-4795-9A40-A3781287E2F2}"/>
              </a:ext>
            </a:extLst>
          </p:cNvPr>
          <p:cNvSpPr/>
          <p:nvPr/>
        </p:nvSpPr>
        <p:spPr>
          <a:xfrm>
            <a:off x="10135636" y="1375041"/>
            <a:ext cx="810244" cy="324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config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4B2A183-DF91-4799-8C43-728985C588E5}"/>
              </a:ext>
            </a:extLst>
          </p:cNvPr>
          <p:cNvSpPr/>
          <p:nvPr/>
        </p:nvSpPr>
        <p:spPr>
          <a:xfrm>
            <a:off x="8249572" y="1814280"/>
            <a:ext cx="810244" cy="324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FDC8E631-1966-46DB-9DAA-E32086A21396}"/>
              </a:ext>
            </a:extLst>
          </p:cNvPr>
          <p:cNvSpPr/>
          <p:nvPr/>
        </p:nvSpPr>
        <p:spPr>
          <a:xfrm>
            <a:off x="9192604" y="1814280"/>
            <a:ext cx="810244" cy="32464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code</a:t>
            </a:r>
            <a:endParaRPr lang="zh-CN" altLang="en-US" sz="12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BBE0D4D-E938-4036-BC70-A159982C36A5}"/>
              </a:ext>
            </a:extLst>
          </p:cNvPr>
          <p:cNvSpPr txBox="1"/>
          <p:nvPr/>
        </p:nvSpPr>
        <p:spPr>
          <a:xfrm>
            <a:off x="10251255" y="1718737"/>
            <a:ext cx="5790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b="1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D9CB5C59-33A1-49E5-956D-5A1260568696}"/>
              </a:ext>
            </a:extLst>
          </p:cNvPr>
          <p:cNvSpPr/>
          <p:nvPr/>
        </p:nvSpPr>
        <p:spPr>
          <a:xfrm>
            <a:off x="895351" y="2784665"/>
            <a:ext cx="4981168" cy="12918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D7EB194-4EC1-4961-9261-2081D73A18E7}"/>
              </a:ext>
            </a:extLst>
          </p:cNvPr>
          <p:cNvSpPr txBox="1"/>
          <p:nvPr/>
        </p:nvSpPr>
        <p:spPr>
          <a:xfrm>
            <a:off x="1271979" y="3653640"/>
            <a:ext cx="703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Shape 2611">
            <a:extLst>
              <a:ext uri="{FF2B5EF4-FFF2-40B4-BE49-F238E27FC236}">
                <a16:creationId xmlns:a16="http://schemas.microsoft.com/office/drawing/2014/main" id="{FDB2B627-5FF3-4A6C-9F83-2B31C9F7F086}"/>
              </a:ext>
            </a:extLst>
          </p:cNvPr>
          <p:cNvSpPr/>
          <p:nvPr/>
        </p:nvSpPr>
        <p:spPr>
          <a:xfrm>
            <a:off x="6944325" y="1357163"/>
            <a:ext cx="646555" cy="5877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36" y="2161"/>
                </a:moveTo>
                <a:lnTo>
                  <a:pt x="13745" y="2161"/>
                </a:lnTo>
                <a:cubicBezTo>
                  <a:pt x="11782" y="2160"/>
                  <a:pt x="11782" y="0"/>
                  <a:pt x="9818" y="0"/>
                </a:cubicBezTo>
                <a:lnTo>
                  <a:pt x="5891" y="0"/>
                </a:lnTo>
                <a:cubicBezTo>
                  <a:pt x="4806" y="0"/>
                  <a:pt x="3927" y="967"/>
                  <a:pt x="3927" y="2161"/>
                </a:cubicBezTo>
                <a:lnTo>
                  <a:pt x="3927" y="2700"/>
                </a:lnTo>
                <a:cubicBezTo>
                  <a:pt x="3927" y="2999"/>
                  <a:pt x="4147" y="3240"/>
                  <a:pt x="4418" y="3240"/>
                </a:cubicBezTo>
                <a:cubicBezTo>
                  <a:pt x="4690" y="3240"/>
                  <a:pt x="4909" y="2999"/>
                  <a:pt x="4909" y="2700"/>
                </a:cubicBezTo>
                <a:lnTo>
                  <a:pt x="4909" y="2161"/>
                </a:lnTo>
                <a:cubicBezTo>
                  <a:pt x="4909" y="1564"/>
                  <a:pt x="5348" y="1080"/>
                  <a:pt x="5891" y="1080"/>
                </a:cubicBezTo>
                <a:lnTo>
                  <a:pt x="9818" y="1080"/>
                </a:lnTo>
                <a:cubicBezTo>
                  <a:pt x="11291" y="1080"/>
                  <a:pt x="11291" y="3239"/>
                  <a:pt x="13744" y="3240"/>
                </a:cubicBezTo>
                <a:lnTo>
                  <a:pt x="19636" y="3240"/>
                </a:lnTo>
                <a:cubicBezTo>
                  <a:pt x="20178" y="3240"/>
                  <a:pt x="20618" y="3724"/>
                  <a:pt x="20618" y="4321"/>
                </a:cubicBezTo>
                <a:lnTo>
                  <a:pt x="20618" y="15120"/>
                </a:lnTo>
                <a:cubicBezTo>
                  <a:pt x="20618" y="15717"/>
                  <a:pt x="20178" y="16200"/>
                  <a:pt x="19636" y="16200"/>
                </a:cubicBezTo>
                <a:lnTo>
                  <a:pt x="19145" y="16200"/>
                </a:lnTo>
                <a:cubicBezTo>
                  <a:pt x="18874" y="16200"/>
                  <a:pt x="18655" y="16442"/>
                  <a:pt x="18655" y="16740"/>
                </a:cubicBezTo>
                <a:cubicBezTo>
                  <a:pt x="18655" y="17039"/>
                  <a:pt x="18874" y="17280"/>
                  <a:pt x="19145" y="17280"/>
                </a:cubicBezTo>
                <a:lnTo>
                  <a:pt x="19636" y="17280"/>
                </a:lnTo>
                <a:cubicBezTo>
                  <a:pt x="20721" y="17280"/>
                  <a:pt x="21600" y="16314"/>
                  <a:pt x="21600" y="15120"/>
                </a:cubicBezTo>
                <a:lnTo>
                  <a:pt x="21600" y="4321"/>
                </a:lnTo>
                <a:cubicBezTo>
                  <a:pt x="21600" y="3127"/>
                  <a:pt x="20721" y="2161"/>
                  <a:pt x="19636" y="2161"/>
                </a:cubicBezTo>
                <a:moveTo>
                  <a:pt x="16691" y="9720"/>
                </a:moveTo>
                <a:lnTo>
                  <a:pt x="982" y="9720"/>
                </a:lnTo>
                <a:lnTo>
                  <a:pt x="982" y="6481"/>
                </a:lnTo>
                <a:cubicBezTo>
                  <a:pt x="982" y="5884"/>
                  <a:pt x="1421" y="5400"/>
                  <a:pt x="1964" y="5400"/>
                </a:cubicBezTo>
                <a:lnTo>
                  <a:pt x="5891" y="5400"/>
                </a:lnTo>
                <a:cubicBezTo>
                  <a:pt x="7364" y="5400"/>
                  <a:pt x="7364" y="7560"/>
                  <a:pt x="9818" y="7560"/>
                </a:cubicBezTo>
                <a:lnTo>
                  <a:pt x="15709" y="7560"/>
                </a:lnTo>
                <a:cubicBezTo>
                  <a:pt x="16251" y="7560"/>
                  <a:pt x="16691" y="8044"/>
                  <a:pt x="16691" y="8641"/>
                </a:cubicBezTo>
                <a:cubicBezTo>
                  <a:pt x="16691" y="8641"/>
                  <a:pt x="16691" y="9720"/>
                  <a:pt x="16691" y="9720"/>
                </a:cubicBezTo>
                <a:close/>
                <a:moveTo>
                  <a:pt x="16691" y="19440"/>
                </a:moveTo>
                <a:cubicBezTo>
                  <a:pt x="16691" y="20037"/>
                  <a:pt x="16251" y="20520"/>
                  <a:pt x="15709" y="20520"/>
                </a:cubicBezTo>
                <a:lnTo>
                  <a:pt x="1964" y="20520"/>
                </a:lnTo>
                <a:cubicBezTo>
                  <a:pt x="1421" y="20520"/>
                  <a:pt x="982" y="20037"/>
                  <a:pt x="982" y="19440"/>
                </a:cubicBezTo>
                <a:lnTo>
                  <a:pt x="982" y="10801"/>
                </a:lnTo>
                <a:lnTo>
                  <a:pt x="16691" y="10801"/>
                </a:lnTo>
                <a:cubicBezTo>
                  <a:pt x="16691" y="10801"/>
                  <a:pt x="16691" y="19440"/>
                  <a:pt x="16691" y="19440"/>
                </a:cubicBezTo>
                <a:close/>
                <a:moveTo>
                  <a:pt x="15709" y="6481"/>
                </a:moveTo>
                <a:lnTo>
                  <a:pt x="9818" y="6481"/>
                </a:lnTo>
                <a:cubicBezTo>
                  <a:pt x="7855" y="6480"/>
                  <a:pt x="7855" y="4320"/>
                  <a:pt x="5891" y="4320"/>
                </a:cubicBezTo>
                <a:lnTo>
                  <a:pt x="1964" y="4320"/>
                </a:lnTo>
                <a:cubicBezTo>
                  <a:pt x="879" y="4320"/>
                  <a:pt x="0" y="5287"/>
                  <a:pt x="0" y="6481"/>
                </a:cubicBezTo>
                <a:lnTo>
                  <a:pt x="0" y="19440"/>
                </a:lnTo>
                <a:cubicBezTo>
                  <a:pt x="0" y="20634"/>
                  <a:pt x="879" y="21600"/>
                  <a:pt x="1964" y="21600"/>
                </a:cubicBezTo>
                <a:lnTo>
                  <a:pt x="15709" y="21600"/>
                </a:lnTo>
                <a:cubicBezTo>
                  <a:pt x="16794" y="21600"/>
                  <a:pt x="17673" y="20634"/>
                  <a:pt x="17673" y="19440"/>
                </a:cubicBezTo>
                <a:lnTo>
                  <a:pt x="17673" y="8641"/>
                </a:lnTo>
                <a:cubicBezTo>
                  <a:pt x="17673" y="7447"/>
                  <a:pt x="16794" y="6481"/>
                  <a:pt x="15709" y="6481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 kern="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sym typeface="Gill Sans"/>
            </a:endParaRPr>
          </a:p>
        </p:txBody>
      </p:sp>
      <p:sp>
        <p:nvSpPr>
          <p:cNvPr id="30" name="Shape 2591">
            <a:extLst>
              <a:ext uri="{FF2B5EF4-FFF2-40B4-BE49-F238E27FC236}">
                <a16:creationId xmlns:a16="http://schemas.microsoft.com/office/drawing/2014/main" id="{51A8CC46-D704-42D2-99A9-0615BDDA41E2}"/>
              </a:ext>
            </a:extLst>
          </p:cNvPr>
          <p:cNvSpPr/>
          <p:nvPr/>
        </p:nvSpPr>
        <p:spPr>
          <a:xfrm>
            <a:off x="1299156" y="2957964"/>
            <a:ext cx="648154" cy="6481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DBFB9D3-9C74-470C-9107-D2711A2DE7B0}"/>
              </a:ext>
            </a:extLst>
          </p:cNvPr>
          <p:cNvSpPr txBox="1"/>
          <p:nvPr/>
        </p:nvSpPr>
        <p:spPr>
          <a:xfrm>
            <a:off x="3879295" y="2899588"/>
            <a:ext cx="1834036" cy="10618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task_type: k8s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config: = ./k8s_node.yaml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dependency: = ./dep.yaml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functions: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install: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  work_type: ansible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  <a:endParaRPr lang="zh-CN" altLang="en-US" sz="900" b="1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BDF72296-E6D8-4E37-9FCF-313BD39F54AC}"/>
              </a:ext>
            </a:extLst>
          </p:cNvPr>
          <p:cNvSpPr txBox="1"/>
          <p:nvPr/>
        </p:nvSpPr>
        <p:spPr>
          <a:xfrm>
            <a:off x="2271080" y="2896651"/>
            <a:ext cx="1519481" cy="10618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masters: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node_1: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  ip: 192.168.2.11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  ...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workers:</a:t>
            </a:r>
          </a:p>
          <a:p>
            <a:r>
              <a:rPr lang="en-US" altLang="zh-CN" sz="900" b="1">
                <a:latin typeface="Consolas" panose="020B0609020204030204" pitchFamily="49" charset="0"/>
                <a:ea typeface="微软雅黑" panose="020B0503020204020204" pitchFamily="34" charset="-122"/>
              </a:rPr>
              <a:t>  ...</a:t>
            </a:r>
          </a:p>
          <a:p>
            <a:endParaRPr lang="zh-CN" altLang="en-US" sz="900" b="1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43C49EFD-E7D3-4509-B12B-BED230884FA1}"/>
              </a:ext>
            </a:extLst>
          </p:cNvPr>
          <p:cNvSpPr/>
          <p:nvPr/>
        </p:nvSpPr>
        <p:spPr>
          <a:xfrm>
            <a:off x="895349" y="4607791"/>
            <a:ext cx="4981169" cy="1419629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CA892C45-1AE7-4540-865C-B022E787AAFF}"/>
              </a:ext>
            </a:extLst>
          </p:cNvPr>
          <p:cNvSpPr txBox="1"/>
          <p:nvPr/>
        </p:nvSpPr>
        <p:spPr>
          <a:xfrm>
            <a:off x="957782" y="5518787"/>
            <a:ext cx="1406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Control Node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Shape 2645">
            <a:extLst>
              <a:ext uri="{FF2B5EF4-FFF2-40B4-BE49-F238E27FC236}">
                <a16:creationId xmlns:a16="http://schemas.microsoft.com/office/drawing/2014/main" id="{7B59DF49-AEBB-42A9-9293-62D4EA00D182}"/>
              </a:ext>
            </a:extLst>
          </p:cNvPr>
          <p:cNvSpPr/>
          <p:nvPr/>
        </p:nvSpPr>
        <p:spPr>
          <a:xfrm>
            <a:off x="1292609" y="4913671"/>
            <a:ext cx="681831" cy="495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F0106C95-9884-4389-BF68-354EA76C03AA}"/>
              </a:ext>
            </a:extLst>
          </p:cNvPr>
          <p:cNvSpPr/>
          <p:nvPr/>
        </p:nvSpPr>
        <p:spPr>
          <a:xfrm>
            <a:off x="2894480" y="4735774"/>
            <a:ext cx="2460812" cy="119459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02E94E63-1916-41DB-B267-3B9DFA423C50}"/>
              </a:ext>
            </a:extLst>
          </p:cNvPr>
          <p:cNvSpPr txBox="1"/>
          <p:nvPr/>
        </p:nvSpPr>
        <p:spPr>
          <a:xfrm>
            <a:off x="3239222" y="5518787"/>
            <a:ext cx="1738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Project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3252F3E6-5274-4DCF-9612-8B9D98C96670}"/>
              </a:ext>
            </a:extLst>
          </p:cNvPr>
          <p:cNvSpPr/>
          <p:nvPr/>
        </p:nvSpPr>
        <p:spPr>
          <a:xfrm>
            <a:off x="7299961" y="4607791"/>
            <a:ext cx="4016646" cy="141962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3" name="直接连接符 72">
            <a:extLst>
              <a:ext uri="{FF2B5EF4-FFF2-40B4-BE49-F238E27FC236}">
                <a16:creationId xmlns:a16="http://schemas.microsoft.com/office/drawing/2014/main" id="{62308391-1C9C-4987-93DA-2404F4D811E3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5355292" y="5333071"/>
            <a:ext cx="2119928" cy="0"/>
          </a:xfrm>
          <a:prstGeom prst="line">
            <a:avLst/>
          </a:prstGeom>
          <a:ln w="34925" cap="rnd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文本框 78">
            <a:extLst>
              <a:ext uri="{FF2B5EF4-FFF2-40B4-BE49-F238E27FC236}">
                <a16:creationId xmlns:a16="http://schemas.microsoft.com/office/drawing/2014/main" id="{340A7AE1-9FF8-495E-A7A0-C56CC146F391}"/>
              </a:ext>
            </a:extLst>
          </p:cNvPr>
          <p:cNvSpPr txBox="1"/>
          <p:nvPr/>
        </p:nvSpPr>
        <p:spPr>
          <a:xfrm>
            <a:off x="5876519" y="5020368"/>
            <a:ext cx="14077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install &amp; deploy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Shape 2645">
            <a:extLst>
              <a:ext uri="{FF2B5EF4-FFF2-40B4-BE49-F238E27FC236}">
                <a16:creationId xmlns:a16="http://schemas.microsoft.com/office/drawing/2014/main" id="{F592B1C9-B5AB-4638-9C10-EFD03E033B78}"/>
              </a:ext>
            </a:extLst>
          </p:cNvPr>
          <p:cNvSpPr/>
          <p:nvPr/>
        </p:nvSpPr>
        <p:spPr>
          <a:xfrm>
            <a:off x="9409392" y="4904590"/>
            <a:ext cx="428074" cy="311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0" name="Shape 2645">
            <a:extLst>
              <a:ext uri="{FF2B5EF4-FFF2-40B4-BE49-F238E27FC236}">
                <a16:creationId xmlns:a16="http://schemas.microsoft.com/office/drawing/2014/main" id="{7B1E22CF-413A-487D-8675-3B12D037B882}"/>
              </a:ext>
            </a:extLst>
          </p:cNvPr>
          <p:cNvSpPr/>
          <p:nvPr/>
        </p:nvSpPr>
        <p:spPr>
          <a:xfrm>
            <a:off x="10064738" y="5431419"/>
            <a:ext cx="428074" cy="311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1" name="Shape 2645">
            <a:extLst>
              <a:ext uri="{FF2B5EF4-FFF2-40B4-BE49-F238E27FC236}">
                <a16:creationId xmlns:a16="http://schemas.microsoft.com/office/drawing/2014/main" id="{CAC9240C-495E-4B0A-9539-0132F81ABD9D}"/>
              </a:ext>
            </a:extLst>
          </p:cNvPr>
          <p:cNvSpPr/>
          <p:nvPr/>
        </p:nvSpPr>
        <p:spPr>
          <a:xfrm>
            <a:off x="8754072" y="5438961"/>
            <a:ext cx="428074" cy="3113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08" y="20250"/>
                </a:moveTo>
                <a:lnTo>
                  <a:pt x="2740" y="17504"/>
                </a:lnTo>
                <a:cubicBezTo>
                  <a:pt x="2807" y="17526"/>
                  <a:pt x="2874" y="17550"/>
                  <a:pt x="2945" y="17550"/>
                </a:cubicBezTo>
                <a:lnTo>
                  <a:pt x="18655" y="17550"/>
                </a:lnTo>
                <a:cubicBezTo>
                  <a:pt x="18726" y="17550"/>
                  <a:pt x="18793" y="17526"/>
                  <a:pt x="18860" y="17504"/>
                </a:cubicBezTo>
                <a:lnTo>
                  <a:pt x="20192" y="20250"/>
                </a:lnTo>
                <a:cubicBezTo>
                  <a:pt x="20192" y="20250"/>
                  <a:pt x="1408" y="20250"/>
                  <a:pt x="1408" y="20250"/>
                </a:cubicBezTo>
                <a:close/>
                <a:moveTo>
                  <a:pt x="2945" y="1350"/>
                </a:moveTo>
                <a:lnTo>
                  <a:pt x="18655" y="1350"/>
                </a:lnTo>
                <a:lnTo>
                  <a:pt x="18655" y="16200"/>
                </a:lnTo>
                <a:lnTo>
                  <a:pt x="2945" y="16200"/>
                </a:lnTo>
                <a:cubicBezTo>
                  <a:pt x="2945" y="16200"/>
                  <a:pt x="2945" y="1350"/>
                  <a:pt x="2945" y="1350"/>
                </a:cubicBezTo>
                <a:close/>
                <a:moveTo>
                  <a:pt x="21510" y="20558"/>
                </a:moveTo>
                <a:lnTo>
                  <a:pt x="21518" y="20551"/>
                </a:lnTo>
                <a:lnTo>
                  <a:pt x="19591" y="16577"/>
                </a:lnTo>
                <a:cubicBezTo>
                  <a:pt x="19617" y="16457"/>
                  <a:pt x="19636" y="16332"/>
                  <a:pt x="19636" y="16200"/>
                </a:cubicBezTo>
                <a:lnTo>
                  <a:pt x="19636" y="1350"/>
                </a:lnTo>
                <a:cubicBezTo>
                  <a:pt x="19636" y="605"/>
                  <a:pt x="19197" y="0"/>
                  <a:pt x="18655" y="0"/>
                </a:cubicBezTo>
                <a:lnTo>
                  <a:pt x="2945" y="0"/>
                </a:lnTo>
                <a:cubicBezTo>
                  <a:pt x="2403" y="0"/>
                  <a:pt x="1964" y="605"/>
                  <a:pt x="1964" y="1350"/>
                </a:cubicBezTo>
                <a:lnTo>
                  <a:pt x="1964" y="16200"/>
                </a:lnTo>
                <a:cubicBezTo>
                  <a:pt x="1964" y="16332"/>
                  <a:pt x="1983" y="16457"/>
                  <a:pt x="2009" y="16577"/>
                </a:cubicBezTo>
                <a:lnTo>
                  <a:pt x="82" y="20551"/>
                </a:lnTo>
                <a:lnTo>
                  <a:pt x="90" y="20558"/>
                </a:lnTo>
                <a:cubicBezTo>
                  <a:pt x="38" y="20665"/>
                  <a:pt x="0" y="20787"/>
                  <a:pt x="0" y="20925"/>
                </a:cubicBezTo>
                <a:cubicBezTo>
                  <a:pt x="0" y="21298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298"/>
                  <a:pt x="21600" y="20925"/>
                </a:cubicBezTo>
                <a:cubicBezTo>
                  <a:pt x="21600" y="20787"/>
                  <a:pt x="21562" y="20665"/>
                  <a:pt x="21510" y="20558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A996D36A-F5E7-4B6A-99C7-4328DE34A9E6}"/>
              </a:ext>
            </a:extLst>
          </p:cNvPr>
          <p:cNvSpPr txBox="1"/>
          <p:nvPr/>
        </p:nvSpPr>
        <p:spPr>
          <a:xfrm>
            <a:off x="9744710" y="4904589"/>
            <a:ext cx="717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2018CCFF-AB19-4CA8-B8E2-4C7853894196}"/>
              </a:ext>
            </a:extLst>
          </p:cNvPr>
          <p:cNvSpPr txBox="1"/>
          <p:nvPr/>
        </p:nvSpPr>
        <p:spPr>
          <a:xfrm>
            <a:off x="9089496" y="5425078"/>
            <a:ext cx="726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A33ABEE3-BB9F-44B6-B1D7-A6B673B658C0}"/>
              </a:ext>
            </a:extLst>
          </p:cNvPr>
          <p:cNvSpPr txBox="1"/>
          <p:nvPr/>
        </p:nvSpPr>
        <p:spPr>
          <a:xfrm>
            <a:off x="10419631" y="5431418"/>
            <a:ext cx="726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endParaRPr lang="zh-CN" altLang="en-US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Shape 2939">
            <a:extLst>
              <a:ext uri="{FF2B5EF4-FFF2-40B4-BE49-F238E27FC236}">
                <a16:creationId xmlns:a16="http://schemas.microsoft.com/office/drawing/2014/main" id="{BE15C570-8061-4DD8-8248-B1A5425F679C}"/>
              </a:ext>
            </a:extLst>
          </p:cNvPr>
          <p:cNvSpPr/>
          <p:nvPr/>
        </p:nvSpPr>
        <p:spPr>
          <a:xfrm>
            <a:off x="3835384" y="4900803"/>
            <a:ext cx="579005" cy="579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47" y="12509"/>
                </a:moveTo>
                <a:lnTo>
                  <a:pt x="18520" y="12645"/>
                </a:lnTo>
                <a:cubicBezTo>
                  <a:pt x="18572" y="12276"/>
                  <a:pt x="18589" y="11922"/>
                  <a:pt x="18572" y="11593"/>
                </a:cubicBezTo>
                <a:lnTo>
                  <a:pt x="17592" y="11644"/>
                </a:lnTo>
                <a:cubicBezTo>
                  <a:pt x="17606" y="11910"/>
                  <a:pt x="17591" y="12201"/>
                  <a:pt x="17547" y="12509"/>
                </a:cubicBezTo>
                <a:moveTo>
                  <a:pt x="17444" y="10833"/>
                </a:moveTo>
                <a:lnTo>
                  <a:pt x="18374" y="10520"/>
                </a:lnTo>
                <a:cubicBezTo>
                  <a:pt x="18262" y="10187"/>
                  <a:pt x="18104" y="9869"/>
                  <a:pt x="17890" y="9546"/>
                </a:cubicBezTo>
                <a:lnTo>
                  <a:pt x="17072" y="10089"/>
                </a:lnTo>
                <a:cubicBezTo>
                  <a:pt x="17237" y="10339"/>
                  <a:pt x="17359" y="10582"/>
                  <a:pt x="17444" y="10833"/>
                </a:cubicBezTo>
                <a:moveTo>
                  <a:pt x="17529" y="13890"/>
                </a:moveTo>
                <a:cubicBezTo>
                  <a:pt x="17440" y="13801"/>
                  <a:pt x="17317" y="13745"/>
                  <a:pt x="17182" y="13745"/>
                </a:cubicBezTo>
                <a:cubicBezTo>
                  <a:pt x="16910" y="13745"/>
                  <a:pt x="16691" y="13965"/>
                  <a:pt x="16691" y="14236"/>
                </a:cubicBezTo>
                <a:cubicBezTo>
                  <a:pt x="16691" y="14372"/>
                  <a:pt x="16746" y="14495"/>
                  <a:pt x="16835" y="14583"/>
                </a:cubicBezTo>
                <a:lnTo>
                  <a:pt x="17469" y="15218"/>
                </a:lnTo>
                <a:lnTo>
                  <a:pt x="16835" y="15853"/>
                </a:lnTo>
                <a:cubicBezTo>
                  <a:pt x="16746" y="15942"/>
                  <a:pt x="16691" y="16064"/>
                  <a:pt x="16691" y="16200"/>
                </a:cubicBezTo>
                <a:cubicBezTo>
                  <a:pt x="16691" y="16471"/>
                  <a:pt x="16910" y="16691"/>
                  <a:pt x="17182" y="16691"/>
                </a:cubicBezTo>
                <a:cubicBezTo>
                  <a:pt x="17317" y="16691"/>
                  <a:pt x="17440" y="16636"/>
                  <a:pt x="17529" y="16547"/>
                </a:cubicBezTo>
                <a:lnTo>
                  <a:pt x="18164" y="15912"/>
                </a:lnTo>
                <a:lnTo>
                  <a:pt x="18798" y="16547"/>
                </a:lnTo>
                <a:cubicBezTo>
                  <a:pt x="18887" y="16636"/>
                  <a:pt x="19010" y="16691"/>
                  <a:pt x="19145" y="16691"/>
                </a:cubicBezTo>
                <a:cubicBezTo>
                  <a:pt x="19417" y="16691"/>
                  <a:pt x="19636" y="16471"/>
                  <a:pt x="19636" y="16200"/>
                </a:cubicBezTo>
                <a:cubicBezTo>
                  <a:pt x="19636" y="16064"/>
                  <a:pt x="19582" y="15942"/>
                  <a:pt x="19493" y="15853"/>
                </a:cubicBezTo>
                <a:lnTo>
                  <a:pt x="18858" y="15218"/>
                </a:lnTo>
                <a:lnTo>
                  <a:pt x="19493" y="14583"/>
                </a:lnTo>
                <a:cubicBezTo>
                  <a:pt x="19582" y="14495"/>
                  <a:pt x="19636" y="14372"/>
                  <a:pt x="19636" y="14236"/>
                </a:cubicBezTo>
                <a:cubicBezTo>
                  <a:pt x="19636" y="13965"/>
                  <a:pt x="19417" y="13745"/>
                  <a:pt x="19145" y="13745"/>
                </a:cubicBezTo>
                <a:cubicBezTo>
                  <a:pt x="19009" y="13745"/>
                  <a:pt x="18887" y="13801"/>
                  <a:pt x="18798" y="13890"/>
                </a:cubicBezTo>
                <a:lnTo>
                  <a:pt x="18164" y="14524"/>
                </a:lnTo>
                <a:cubicBezTo>
                  <a:pt x="18164" y="14524"/>
                  <a:pt x="17529" y="13890"/>
                  <a:pt x="17529" y="13890"/>
                </a:cubicBezTo>
                <a:close/>
                <a:moveTo>
                  <a:pt x="20618" y="20458"/>
                </a:moveTo>
                <a:lnTo>
                  <a:pt x="14727" y="18775"/>
                </a:lnTo>
                <a:lnTo>
                  <a:pt x="14727" y="7698"/>
                </a:lnTo>
                <a:cubicBezTo>
                  <a:pt x="14950" y="7802"/>
                  <a:pt x="15155" y="7914"/>
                  <a:pt x="15324" y="8034"/>
                </a:cubicBezTo>
                <a:lnTo>
                  <a:pt x="15893" y="7234"/>
                </a:lnTo>
                <a:cubicBezTo>
                  <a:pt x="15627" y="7044"/>
                  <a:pt x="15313" y="6872"/>
                  <a:pt x="14959" y="6721"/>
                </a:cubicBezTo>
                <a:lnTo>
                  <a:pt x="14727" y="7263"/>
                </a:lnTo>
                <a:lnTo>
                  <a:pt x="14727" y="1142"/>
                </a:lnTo>
                <a:lnTo>
                  <a:pt x="20618" y="2825"/>
                </a:lnTo>
                <a:cubicBezTo>
                  <a:pt x="20618" y="2825"/>
                  <a:pt x="20618" y="20458"/>
                  <a:pt x="20618" y="20458"/>
                </a:cubicBezTo>
                <a:close/>
                <a:moveTo>
                  <a:pt x="13745" y="18775"/>
                </a:moveTo>
                <a:lnTo>
                  <a:pt x="7855" y="20458"/>
                </a:lnTo>
                <a:lnTo>
                  <a:pt x="7855" y="9347"/>
                </a:lnTo>
                <a:lnTo>
                  <a:pt x="8249" y="10199"/>
                </a:lnTo>
                <a:cubicBezTo>
                  <a:pt x="8580" y="10045"/>
                  <a:pt x="8881" y="9843"/>
                  <a:pt x="9168" y="9581"/>
                </a:cubicBezTo>
                <a:lnTo>
                  <a:pt x="8505" y="8857"/>
                </a:lnTo>
                <a:cubicBezTo>
                  <a:pt x="8297" y="9048"/>
                  <a:pt x="8088" y="9187"/>
                  <a:pt x="7855" y="9299"/>
                </a:cubicBezTo>
                <a:lnTo>
                  <a:pt x="7855" y="2825"/>
                </a:lnTo>
                <a:lnTo>
                  <a:pt x="13745" y="1142"/>
                </a:lnTo>
                <a:cubicBezTo>
                  <a:pt x="13745" y="1142"/>
                  <a:pt x="13745" y="18775"/>
                  <a:pt x="13745" y="18775"/>
                </a:cubicBezTo>
                <a:close/>
                <a:moveTo>
                  <a:pt x="6873" y="20458"/>
                </a:moveTo>
                <a:lnTo>
                  <a:pt x="982" y="18775"/>
                </a:lnTo>
                <a:lnTo>
                  <a:pt x="982" y="1142"/>
                </a:lnTo>
                <a:lnTo>
                  <a:pt x="6873" y="2825"/>
                </a:lnTo>
                <a:cubicBezTo>
                  <a:pt x="6873" y="2825"/>
                  <a:pt x="6873" y="20458"/>
                  <a:pt x="6873" y="20458"/>
                </a:cubicBezTo>
                <a:close/>
                <a:moveTo>
                  <a:pt x="21241" y="1990"/>
                </a:moveTo>
                <a:lnTo>
                  <a:pt x="21244" y="1983"/>
                </a:lnTo>
                <a:lnTo>
                  <a:pt x="14372" y="19"/>
                </a:lnTo>
                <a:lnTo>
                  <a:pt x="14369" y="27"/>
                </a:lnTo>
                <a:cubicBezTo>
                  <a:pt x="14326" y="14"/>
                  <a:pt x="14283" y="0"/>
                  <a:pt x="14236" y="0"/>
                </a:cubicBezTo>
                <a:cubicBezTo>
                  <a:pt x="14189" y="0"/>
                  <a:pt x="14147" y="14"/>
                  <a:pt x="14104" y="27"/>
                </a:cubicBezTo>
                <a:lnTo>
                  <a:pt x="14102" y="19"/>
                </a:lnTo>
                <a:lnTo>
                  <a:pt x="7364" y="1944"/>
                </a:lnTo>
                <a:lnTo>
                  <a:pt x="626" y="19"/>
                </a:lnTo>
                <a:lnTo>
                  <a:pt x="623" y="27"/>
                </a:lnTo>
                <a:cubicBezTo>
                  <a:pt x="580" y="14"/>
                  <a:pt x="538" y="0"/>
                  <a:pt x="491" y="0"/>
                </a:cubicBezTo>
                <a:cubicBezTo>
                  <a:pt x="220" y="0"/>
                  <a:pt x="0" y="220"/>
                  <a:pt x="0" y="491"/>
                </a:cubicBezTo>
                <a:lnTo>
                  <a:pt x="0" y="19145"/>
                </a:lnTo>
                <a:cubicBezTo>
                  <a:pt x="0" y="19370"/>
                  <a:pt x="153" y="19551"/>
                  <a:pt x="359" y="19610"/>
                </a:cubicBezTo>
                <a:lnTo>
                  <a:pt x="356" y="19618"/>
                </a:lnTo>
                <a:lnTo>
                  <a:pt x="7228" y="21581"/>
                </a:lnTo>
                <a:lnTo>
                  <a:pt x="7231" y="21573"/>
                </a:lnTo>
                <a:cubicBezTo>
                  <a:pt x="7274" y="21586"/>
                  <a:pt x="7317" y="21600"/>
                  <a:pt x="7364" y="21600"/>
                </a:cubicBezTo>
                <a:cubicBezTo>
                  <a:pt x="7411" y="21600"/>
                  <a:pt x="7453" y="21586"/>
                  <a:pt x="7496" y="21573"/>
                </a:cubicBezTo>
                <a:lnTo>
                  <a:pt x="7499" y="21581"/>
                </a:lnTo>
                <a:lnTo>
                  <a:pt x="14236" y="19656"/>
                </a:lnTo>
                <a:lnTo>
                  <a:pt x="20975" y="21581"/>
                </a:lnTo>
                <a:lnTo>
                  <a:pt x="20977" y="21573"/>
                </a:lnTo>
                <a:cubicBezTo>
                  <a:pt x="21020" y="21586"/>
                  <a:pt x="21062" y="21600"/>
                  <a:pt x="21109" y="21600"/>
                </a:cubicBezTo>
                <a:cubicBezTo>
                  <a:pt x="21380" y="21600"/>
                  <a:pt x="21600" y="21380"/>
                  <a:pt x="21600" y="21109"/>
                </a:cubicBezTo>
                <a:lnTo>
                  <a:pt x="21600" y="2455"/>
                </a:lnTo>
                <a:cubicBezTo>
                  <a:pt x="21600" y="2231"/>
                  <a:pt x="21447" y="2049"/>
                  <a:pt x="21241" y="1990"/>
                </a:cubicBezTo>
                <a:moveTo>
                  <a:pt x="16435" y="9275"/>
                </a:moveTo>
                <a:lnTo>
                  <a:pt x="16518" y="9374"/>
                </a:lnTo>
                <a:lnTo>
                  <a:pt x="17269" y="8740"/>
                </a:lnTo>
                <a:lnTo>
                  <a:pt x="17184" y="8640"/>
                </a:lnTo>
                <a:cubicBezTo>
                  <a:pt x="17013" y="8438"/>
                  <a:pt x="16840" y="8236"/>
                  <a:pt x="16677" y="8019"/>
                </a:cubicBezTo>
                <a:lnTo>
                  <a:pt x="15891" y="8606"/>
                </a:lnTo>
                <a:cubicBezTo>
                  <a:pt x="16066" y="8840"/>
                  <a:pt x="16251" y="9059"/>
                  <a:pt x="16435" y="9275"/>
                </a:cubicBezTo>
                <a:moveTo>
                  <a:pt x="6270" y="11022"/>
                </a:moveTo>
                <a:lnTo>
                  <a:pt x="5739" y="10196"/>
                </a:lnTo>
                <a:cubicBezTo>
                  <a:pt x="5432" y="10394"/>
                  <a:pt x="5153" y="10605"/>
                  <a:pt x="4909" y="10825"/>
                </a:cubicBezTo>
                <a:lnTo>
                  <a:pt x="5568" y="11554"/>
                </a:lnTo>
                <a:cubicBezTo>
                  <a:pt x="5772" y="11370"/>
                  <a:pt x="6008" y="11191"/>
                  <a:pt x="6270" y="11022"/>
                </a:cubicBezTo>
                <a:moveTo>
                  <a:pt x="5004" y="12185"/>
                </a:moveTo>
                <a:lnTo>
                  <a:pt x="4196" y="11628"/>
                </a:lnTo>
                <a:cubicBezTo>
                  <a:pt x="3975" y="11949"/>
                  <a:pt x="3812" y="12288"/>
                  <a:pt x="3713" y="12634"/>
                </a:cubicBezTo>
                <a:lnTo>
                  <a:pt x="4656" y="12906"/>
                </a:lnTo>
                <a:cubicBezTo>
                  <a:pt x="4727" y="12661"/>
                  <a:pt x="4844" y="12418"/>
                  <a:pt x="5004" y="12185"/>
                </a:cubicBezTo>
                <a:moveTo>
                  <a:pt x="10467" y="8318"/>
                </a:moveTo>
                <a:lnTo>
                  <a:pt x="9972" y="7470"/>
                </a:lnTo>
                <a:cubicBezTo>
                  <a:pt x="9623" y="7674"/>
                  <a:pt x="9362" y="7936"/>
                  <a:pt x="9132" y="8189"/>
                </a:cubicBezTo>
                <a:lnTo>
                  <a:pt x="9857" y="8850"/>
                </a:lnTo>
                <a:cubicBezTo>
                  <a:pt x="10063" y="8624"/>
                  <a:pt x="10245" y="8448"/>
                  <a:pt x="10467" y="8318"/>
                </a:cubicBezTo>
                <a:moveTo>
                  <a:pt x="3927" y="15709"/>
                </a:moveTo>
                <a:cubicBezTo>
                  <a:pt x="4469" y="15709"/>
                  <a:pt x="4909" y="15270"/>
                  <a:pt x="4909" y="14727"/>
                </a:cubicBezTo>
                <a:cubicBezTo>
                  <a:pt x="4909" y="14185"/>
                  <a:pt x="4469" y="13745"/>
                  <a:pt x="3927" y="13745"/>
                </a:cubicBezTo>
                <a:cubicBezTo>
                  <a:pt x="3385" y="13745"/>
                  <a:pt x="2945" y="14185"/>
                  <a:pt x="2945" y="14727"/>
                </a:cubicBezTo>
                <a:cubicBezTo>
                  <a:pt x="2945" y="15270"/>
                  <a:pt x="3385" y="15709"/>
                  <a:pt x="3927" y="15709"/>
                </a:cubicBezTo>
                <a:moveTo>
                  <a:pt x="12273" y="7855"/>
                </a:moveTo>
                <a:cubicBezTo>
                  <a:pt x="12815" y="7855"/>
                  <a:pt x="13255" y="7415"/>
                  <a:pt x="13255" y="6873"/>
                </a:cubicBezTo>
                <a:cubicBezTo>
                  <a:pt x="13255" y="6331"/>
                  <a:pt x="12815" y="5891"/>
                  <a:pt x="12273" y="5891"/>
                </a:cubicBezTo>
                <a:cubicBezTo>
                  <a:pt x="11730" y="5891"/>
                  <a:pt x="11291" y="6331"/>
                  <a:pt x="11291" y="6873"/>
                </a:cubicBezTo>
                <a:cubicBezTo>
                  <a:pt x="11291" y="7415"/>
                  <a:pt x="11730" y="7855"/>
                  <a:pt x="12273" y="7855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54" name="Shape 2816">
            <a:extLst>
              <a:ext uri="{FF2B5EF4-FFF2-40B4-BE49-F238E27FC236}">
                <a16:creationId xmlns:a16="http://schemas.microsoft.com/office/drawing/2014/main" id="{73835E1A-6A2D-4264-AD25-B044DFE36A58}"/>
              </a:ext>
            </a:extLst>
          </p:cNvPr>
          <p:cNvSpPr/>
          <p:nvPr/>
        </p:nvSpPr>
        <p:spPr>
          <a:xfrm>
            <a:off x="1328493" y="1350554"/>
            <a:ext cx="620212" cy="6202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87" y="18100"/>
                </a:moveTo>
                <a:lnTo>
                  <a:pt x="21596" y="18099"/>
                </a:lnTo>
                <a:lnTo>
                  <a:pt x="20614" y="5335"/>
                </a:lnTo>
                <a:lnTo>
                  <a:pt x="20605" y="5337"/>
                </a:lnTo>
                <a:cubicBezTo>
                  <a:pt x="20573" y="5097"/>
                  <a:pt x="20376" y="4909"/>
                  <a:pt x="20127" y="4909"/>
                </a:cubicBezTo>
                <a:lnTo>
                  <a:pt x="16691" y="4909"/>
                </a:lnTo>
                <a:lnTo>
                  <a:pt x="16691" y="3927"/>
                </a:lnTo>
                <a:cubicBezTo>
                  <a:pt x="16691" y="1758"/>
                  <a:pt x="14932" y="0"/>
                  <a:pt x="12764" y="0"/>
                </a:cubicBezTo>
                <a:cubicBezTo>
                  <a:pt x="11300" y="0"/>
                  <a:pt x="10025" y="803"/>
                  <a:pt x="9350" y="1991"/>
                </a:cubicBezTo>
                <a:cubicBezTo>
                  <a:pt x="9705" y="2027"/>
                  <a:pt x="10048" y="2105"/>
                  <a:pt x="10377" y="2214"/>
                </a:cubicBezTo>
                <a:cubicBezTo>
                  <a:pt x="10911" y="1470"/>
                  <a:pt x="11778" y="982"/>
                  <a:pt x="12764" y="982"/>
                </a:cubicBezTo>
                <a:cubicBezTo>
                  <a:pt x="14390" y="982"/>
                  <a:pt x="15709" y="2301"/>
                  <a:pt x="15709" y="3927"/>
                </a:cubicBezTo>
                <a:lnTo>
                  <a:pt x="15709" y="4909"/>
                </a:lnTo>
                <a:lnTo>
                  <a:pt x="13337" y="4909"/>
                </a:lnTo>
                <a:cubicBezTo>
                  <a:pt x="13474" y="5221"/>
                  <a:pt x="13581" y="5549"/>
                  <a:pt x="13651" y="5891"/>
                </a:cubicBezTo>
                <a:lnTo>
                  <a:pt x="15709" y="5891"/>
                </a:lnTo>
                <a:lnTo>
                  <a:pt x="15709" y="6873"/>
                </a:lnTo>
                <a:lnTo>
                  <a:pt x="16204" y="6873"/>
                </a:lnTo>
                <a:cubicBezTo>
                  <a:pt x="16375" y="6873"/>
                  <a:pt x="16537" y="6905"/>
                  <a:pt x="16691" y="6961"/>
                </a:cubicBezTo>
                <a:lnTo>
                  <a:pt x="16691" y="5891"/>
                </a:lnTo>
                <a:lnTo>
                  <a:pt x="19674" y="5891"/>
                </a:lnTo>
                <a:lnTo>
                  <a:pt x="20429" y="15709"/>
                </a:lnTo>
                <a:lnTo>
                  <a:pt x="18247" y="15709"/>
                </a:lnTo>
                <a:lnTo>
                  <a:pt x="18323" y="16691"/>
                </a:lnTo>
                <a:lnTo>
                  <a:pt x="20504" y="16691"/>
                </a:lnTo>
                <a:lnTo>
                  <a:pt x="20580" y="17673"/>
                </a:lnTo>
                <a:lnTo>
                  <a:pt x="18398" y="17673"/>
                </a:lnTo>
                <a:lnTo>
                  <a:pt x="18474" y="18655"/>
                </a:lnTo>
                <a:lnTo>
                  <a:pt x="21109" y="18655"/>
                </a:lnTo>
                <a:cubicBezTo>
                  <a:pt x="21380" y="18655"/>
                  <a:pt x="21600" y="18435"/>
                  <a:pt x="21600" y="18164"/>
                </a:cubicBezTo>
                <a:cubicBezTo>
                  <a:pt x="21600" y="18141"/>
                  <a:pt x="21590" y="18122"/>
                  <a:pt x="21587" y="18100"/>
                </a:cubicBezTo>
                <a:moveTo>
                  <a:pt x="1020" y="20618"/>
                </a:moveTo>
                <a:lnTo>
                  <a:pt x="1096" y="19636"/>
                </a:lnTo>
                <a:lnTo>
                  <a:pt x="16577" y="19636"/>
                </a:lnTo>
                <a:lnTo>
                  <a:pt x="16653" y="20618"/>
                </a:lnTo>
                <a:cubicBezTo>
                  <a:pt x="16653" y="20618"/>
                  <a:pt x="1020" y="20618"/>
                  <a:pt x="1020" y="20618"/>
                </a:cubicBezTo>
                <a:close/>
                <a:moveTo>
                  <a:pt x="1926" y="8836"/>
                </a:moveTo>
                <a:lnTo>
                  <a:pt x="4909" y="8836"/>
                </a:lnTo>
                <a:lnTo>
                  <a:pt x="4909" y="10936"/>
                </a:lnTo>
                <a:cubicBezTo>
                  <a:pt x="4617" y="11106"/>
                  <a:pt x="4418" y="11420"/>
                  <a:pt x="4418" y="11782"/>
                </a:cubicBezTo>
                <a:cubicBezTo>
                  <a:pt x="4418" y="12324"/>
                  <a:pt x="4858" y="12764"/>
                  <a:pt x="5400" y="12764"/>
                </a:cubicBezTo>
                <a:cubicBezTo>
                  <a:pt x="5942" y="12764"/>
                  <a:pt x="6382" y="12324"/>
                  <a:pt x="6382" y="11782"/>
                </a:cubicBezTo>
                <a:cubicBezTo>
                  <a:pt x="6382" y="11420"/>
                  <a:pt x="6183" y="11106"/>
                  <a:pt x="5891" y="10936"/>
                </a:cubicBezTo>
                <a:lnTo>
                  <a:pt x="5891" y="8836"/>
                </a:lnTo>
                <a:lnTo>
                  <a:pt x="11782" y="8836"/>
                </a:lnTo>
                <a:lnTo>
                  <a:pt x="11782" y="10936"/>
                </a:lnTo>
                <a:cubicBezTo>
                  <a:pt x="11489" y="11106"/>
                  <a:pt x="11291" y="11420"/>
                  <a:pt x="11291" y="11782"/>
                </a:cubicBezTo>
                <a:cubicBezTo>
                  <a:pt x="11291" y="12324"/>
                  <a:pt x="11731" y="12764"/>
                  <a:pt x="12273" y="12764"/>
                </a:cubicBezTo>
                <a:cubicBezTo>
                  <a:pt x="12815" y="12764"/>
                  <a:pt x="13255" y="12324"/>
                  <a:pt x="13255" y="11782"/>
                </a:cubicBezTo>
                <a:cubicBezTo>
                  <a:pt x="13255" y="11420"/>
                  <a:pt x="13056" y="11106"/>
                  <a:pt x="12764" y="10936"/>
                </a:cubicBezTo>
                <a:lnTo>
                  <a:pt x="12764" y="8836"/>
                </a:lnTo>
                <a:lnTo>
                  <a:pt x="15746" y="8836"/>
                </a:lnTo>
                <a:lnTo>
                  <a:pt x="16502" y="18655"/>
                </a:lnTo>
                <a:lnTo>
                  <a:pt x="1172" y="18655"/>
                </a:lnTo>
                <a:cubicBezTo>
                  <a:pt x="1172" y="18655"/>
                  <a:pt x="1926" y="8836"/>
                  <a:pt x="1926" y="8836"/>
                </a:cubicBezTo>
                <a:close/>
                <a:moveTo>
                  <a:pt x="5891" y="6873"/>
                </a:moveTo>
                <a:cubicBezTo>
                  <a:pt x="5891" y="5246"/>
                  <a:pt x="7210" y="3927"/>
                  <a:pt x="8836" y="3927"/>
                </a:cubicBezTo>
                <a:cubicBezTo>
                  <a:pt x="10463" y="3927"/>
                  <a:pt x="11782" y="5246"/>
                  <a:pt x="11782" y="6873"/>
                </a:cubicBezTo>
                <a:lnTo>
                  <a:pt x="11782" y="7855"/>
                </a:lnTo>
                <a:lnTo>
                  <a:pt x="5891" y="7855"/>
                </a:lnTo>
                <a:cubicBezTo>
                  <a:pt x="5891" y="7855"/>
                  <a:pt x="5891" y="6873"/>
                  <a:pt x="5891" y="6873"/>
                </a:cubicBezTo>
                <a:close/>
                <a:moveTo>
                  <a:pt x="17668" y="21044"/>
                </a:moveTo>
                <a:lnTo>
                  <a:pt x="16687" y="8281"/>
                </a:lnTo>
                <a:lnTo>
                  <a:pt x="16678" y="8282"/>
                </a:lnTo>
                <a:cubicBezTo>
                  <a:pt x="16646" y="8043"/>
                  <a:pt x="16448" y="7855"/>
                  <a:pt x="16200" y="7855"/>
                </a:cubicBezTo>
                <a:lnTo>
                  <a:pt x="12764" y="7855"/>
                </a:lnTo>
                <a:lnTo>
                  <a:pt x="12764" y="6873"/>
                </a:lnTo>
                <a:cubicBezTo>
                  <a:pt x="12764" y="4704"/>
                  <a:pt x="11005" y="2945"/>
                  <a:pt x="8836" y="2945"/>
                </a:cubicBezTo>
                <a:cubicBezTo>
                  <a:pt x="6668" y="2945"/>
                  <a:pt x="4909" y="4704"/>
                  <a:pt x="4909" y="6873"/>
                </a:cubicBezTo>
                <a:lnTo>
                  <a:pt x="4909" y="7855"/>
                </a:lnTo>
                <a:lnTo>
                  <a:pt x="1473" y="7855"/>
                </a:lnTo>
                <a:cubicBezTo>
                  <a:pt x="1224" y="7855"/>
                  <a:pt x="1027" y="8043"/>
                  <a:pt x="995" y="8282"/>
                </a:cubicBezTo>
                <a:lnTo>
                  <a:pt x="986" y="8281"/>
                </a:lnTo>
                <a:lnTo>
                  <a:pt x="4" y="21044"/>
                </a:lnTo>
                <a:lnTo>
                  <a:pt x="13" y="21045"/>
                </a:lnTo>
                <a:cubicBezTo>
                  <a:pt x="10" y="21067"/>
                  <a:pt x="0" y="21087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1"/>
                  <a:pt x="17673" y="21109"/>
                </a:cubicBezTo>
                <a:cubicBezTo>
                  <a:pt x="17673" y="21087"/>
                  <a:pt x="17663" y="21067"/>
                  <a:pt x="17660" y="21045"/>
                </a:cubicBezTo>
                <a:cubicBezTo>
                  <a:pt x="17660" y="21045"/>
                  <a:pt x="17668" y="21044"/>
                  <a:pt x="17668" y="21044"/>
                </a:cubicBezTo>
                <a:close/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5FC5F767-DA51-48C1-9E22-C487F8E74B64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4672783" y="2000673"/>
            <a:ext cx="0" cy="783992"/>
          </a:xfrm>
          <a:prstGeom prst="line">
            <a:avLst/>
          </a:prstGeom>
          <a:ln w="34925" cap="rnd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9F0A9D92-F348-485A-B113-C4C7955EC2E9}"/>
              </a:ext>
            </a:extLst>
          </p:cNvPr>
          <p:cNvSpPr txBox="1"/>
          <p:nvPr/>
        </p:nvSpPr>
        <p:spPr>
          <a:xfrm>
            <a:off x="4653766" y="2357174"/>
            <a:ext cx="953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download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38FC9FD5-7FFE-4FAC-82A0-CB9C8F67CA2E}"/>
              </a:ext>
            </a:extLst>
          </p:cNvPr>
          <p:cNvCxnSpPr>
            <a:cxnSpLocks/>
            <a:endCxn id="69" idx="0"/>
          </p:cNvCxnSpPr>
          <p:nvPr/>
        </p:nvCxnSpPr>
        <p:spPr>
          <a:xfrm>
            <a:off x="4124886" y="4076508"/>
            <a:ext cx="0" cy="659266"/>
          </a:xfrm>
          <a:prstGeom prst="line">
            <a:avLst/>
          </a:prstGeom>
          <a:ln w="34925" cap="rnd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>
            <a:extLst>
              <a:ext uri="{FF2B5EF4-FFF2-40B4-BE49-F238E27FC236}">
                <a16:creationId xmlns:a16="http://schemas.microsoft.com/office/drawing/2014/main" id="{EF738472-B3B0-4F19-BBBD-7C4E5E14E900}"/>
              </a:ext>
            </a:extLst>
          </p:cNvPr>
          <p:cNvCxnSpPr>
            <a:cxnSpLocks/>
          </p:cNvCxnSpPr>
          <p:nvPr/>
        </p:nvCxnSpPr>
        <p:spPr>
          <a:xfrm flipH="1">
            <a:off x="5355293" y="2292814"/>
            <a:ext cx="1781481" cy="3004553"/>
          </a:xfrm>
          <a:prstGeom prst="line">
            <a:avLst/>
          </a:prstGeom>
          <a:ln w="34925" cap="rnd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文本框 84">
            <a:extLst>
              <a:ext uri="{FF2B5EF4-FFF2-40B4-BE49-F238E27FC236}">
                <a16:creationId xmlns:a16="http://schemas.microsoft.com/office/drawing/2014/main" id="{19F745F4-34A7-4D15-9B91-A5CA13A53B28}"/>
              </a:ext>
            </a:extLst>
          </p:cNvPr>
          <p:cNvSpPr txBox="1"/>
          <p:nvPr/>
        </p:nvSpPr>
        <p:spPr>
          <a:xfrm>
            <a:off x="6346046" y="3547353"/>
            <a:ext cx="9539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download</a:t>
            </a:r>
          </a:p>
        </p:txBody>
      </p:sp>
      <p:sp>
        <p:nvSpPr>
          <p:cNvPr id="97" name="Shape 2696">
            <a:extLst>
              <a:ext uri="{FF2B5EF4-FFF2-40B4-BE49-F238E27FC236}">
                <a16:creationId xmlns:a16="http://schemas.microsoft.com/office/drawing/2014/main" id="{6505971F-FA1F-459C-B22E-4D74D852EB68}"/>
              </a:ext>
            </a:extLst>
          </p:cNvPr>
          <p:cNvSpPr/>
          <p:nvPr/>
        </p:nvSpPr>
        <p:spPr>
          <a:xfrm>
            <a:off x="7674650" y="4858573"/>
            <a:ext cx="619554" cy="6195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764" y="19636"/>
                </a:moveTo>
                <a:cubicBezTo>
                  <a:pt x="12764" y="20178"/>
                  <a:pt x="12324" y="20618"/>
                  <a:pt x="11782" y="20618"/>
                </a:cubicBezTo>
                <a:lnTo>
                  <a:pt x="9818" y="20618"/>
                </a:lnTo>
                <a:cubicBezTo>
                  <a:pt x="9276" y="20618"/>
                  <a:pt x="8836" y="20178"/>
                  <a:pt x="8836" y="19636"/>
                </a:cubicBezTo>
                <a:lnTo>
                  <a:pt x="8836" y="17673"/>
                </a:lnTo>
                <a:cubicBezTo>
                  <a:pt x="8836" y="17131"/>
                  <a:pt x="9276" y="16691"/>
                  <a:pt x="9818" y="16691"/>
                </a:cubicBezTo>
                <a:lnTo>
                  <a:pt x="11782" y="16691"/>
                </a:lnTo>
                <a:cubicBezTo>
                  <a:pt x="12324" y="16691"/>
                  <a:pt x="12764" y="17131"/>
                  <a:pt x="12764" y="17673"/>
                </a:cubicBezTo>
                <a:cubicBezTo>
                  <a:pt x="12764" y="17673"/>
                  <a:pt x="12764" y="19636"/>
                  <a:pt x="12764" y="19636"/>
                </a:cubicBezTo>
                <a:close/>
                <a:moveTo>
                  <a:pt x="11782" y="15709"/>
                </a:moveTo>
                <a:lnTo>
                  <a:pt x="9818" y="15709"/>
                </a:lnTo>
                <a:cubicBezTo>
                  <a:pt x="8734" y="15709"/>
                  <a:pt x="7855" y="16588"/>
                  <a:pt x="7855" y="17673"/>
                </a:cubicBezTo>
                <a:lnTo>
                  <a:pt x="7855" y="19636"/>
                </a:lnTo>
                <a:cubicBezTo>
                  <a:pt x="7855" y="20721"/>
                  <a:pt x="8734" y="21600"/>
                  <a:pt x="9818" y="21600"/>
                </a:cubicBezTo>
                <a:lnTo>
                  <a:pt x="11782" y="21600"/>
                </a:lnTo>
                <a:cubicBezTo>
                  <a:pt x="12866" y="21600"/>
                  <a:pt x="13745" y="20721"/>
                  <a:pt x="13745" y="19636"/>
                </a:cubicBezTo>
                <a:lnTo>
                  <a:pt x="13745" y="17673"/>
                </a:lnTo>
                <a:cubicBezTo>
                  <a:pt x="13745" y="16588"/>
                  <a:pt x="12866" y="15709"/>
                  <a:pt x="11782" y="15709"/>
                </a:cubicBezTo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7673" y="20618"/>
                </a:lnTo>
                <a:cubicBezTo>
                  <a:pt x="17131" y="20618"/>
                  <a:pt x="16691" y="20178"/>
                  <a:pt x="16691" y="19636"/>
                </a:cubicBezTo>
                <a:lnTo>
                  <a:pt x="16691" y="17673"/>
                </a:lnTo>
                <a:cubicBezTo>
                  <a:pt x="16691" y="17131"/>
                  <a:pt x="17131" y="16691"/>
                  <a:pt x="17673" y="16691"/>
                </a:cubicBezTo>
                <a:lnTo>
                  <a:pt x="19636" y="16691"/>
                </a:lnTo>
                <a:cubicBezTo>
                  <a:pt x="20178" y="16691"/>
                  <a:pt x="20618" y="17131"/>
                  <a:pt x="20618" y="17673"/>
                </a:cubicBezTo>
                <a:cubicBezTo>
                  <a:pt x="20618" y="17673"/>
                  <a:pt x="20618" y="19636"/>
                  <a:pt x="20618" y="19636"/>
                </a:cubicBezTo>
                <a:close/>
                <a:moveTo>
                  <a:pt x="19636" y="15709"/>
                </a:moveTo>
                <a:lnTo>
                  <a:pt x="17673" y="15709"/>
                </a:lnTo>
                <a:cubicBezTo>
                  <a:pt x="16588" y="15709"/>
                  <a:pt x="15709" y="16588"/>
                  <a:pt x="15709" y="17673"/>
                </a:cubicBezTo>
                <a:lnTo>
                  <a:pt x="15709" y="19636"/>
                </a:lnTo>
                <a:cubicBezTo>
                  <a:pt x="15709" y="20721"/>
                  <a:pt x="16588" y="21600"/>
                  <a:pt x="17673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7673"/>
                </a:lnTo>
                <a:cubicBezTo>
                  <a:pt x="21600" y="16588"/>
                  <a:pt x="20721" y="15709"/>
                  <a:pt x="19636" y="15709"/>
                </a:cubicBezTo>
                <a:moveTo>
                  <a:pt x="4909" y="19636"/>
                </a:moveTo>
                <a:cubicBezTo>
                  <a:pt x="4909" y="20178"/>
                  <a:pt x="4469" y="20618"/>
                  <a:pt x="3927" y="20618"/>
                </a:cubicBezTo>
                <a:lnTo>
                  <a:pt x="1964" y="20618"/>
                </a:lnTo>
                <a:cubicBezTo>
                  <a:pt x="1422" y="20618"/>
                  <a:pt x="982" y="20178"/>
                  <a:pt x="982" y="19636"/>
                </a:cubicBezTo>
                <a:lnTo>
                  <a:pt x="982" y="17673"/>
                </a:lnTo>
                <a:cubicBezTo>
                  <a:pt x="982" y="17131"/>
                  <a:pt x="1422" y="16691"/>
                  <a:pt x="1964" y="16691"/>
                </a:cubicBezTo>
                <a:lnTo>
                  <a:pt x="3927" y="16691"/>
                </a:lnTo>
                <a:cubicBezTo>
                  <a:pt x="4469" y="16691"/>
                  <a:pt x="4909" y="17131"/>
                  <a:pt x="4909" y="17673"/>
                </a:cubicBezTo>
                <a:cubicBezTo>
                  <a:pt x="4909" y="17673"/>
                  <a:pt x="4909" y="19636"/>
                  <a:pt x="4909" y="19636"/>
                </a:cubicBezTo>
                <a:close/>
                <a:moveTo>
                  <a:pt x="3927" y="15709"/>
                </a:moveTo>
                <a:lnTo>
                  <a:pt x="1964" y="15709"/>
                </a:lnTo>
                <a:cubicBezTo>
                  <a:pt x="879" y="15709"/>
                  <a:pt x="0" y="16588"/>
                  <a:pt x="0" y="17673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3927" y="21600"/>
                </a:lnTo>
                <a:cubicBezTo>
                  <a:pt x="5012" y="21600"/>
                  <a:pt x="5891" y="20721"/>
                  <a:pt x="5891" y="19636"/>
                </a:cubicBezTo>
                <a:lnTo>
                  <a:pt x="5891" y="17673"/>
                </a:lnTo>
                <a:cubicBezTo>
                  <a:pt x="5891" y="16588"/>
                  <a:pt x="5012" y="15709"/>
                  <a:pt x="3927" y="15709"/>
                </a:cubicBezTo>
                <a:moveTo>
                  <a:pt x="2945" y="14727"/>
                </a:moveTo>
                <a:cubicBezTo>
                  <a:pt x="3217" y="14727"/>
                  <a:pt x="3436" y="14507"/>
                  <a:pt x="3436" y="14236"/>
                </a:cubicBezTo>
                <a:lnTo>
                  <a:pt x="3436" y="10800"/>
                </a:lnTo>
                <a:lnTo>
                  <a:pt x="10309" y="10800"/>
                </a:lnTo>
                <a:lnTo>
                  <a:pt x="10309" y="14236"/>
                </a:lnTo>
                <a:cubicBezTo>
                  <a:pt x="10309" y="14507"/>
                  <a:pt x="10529" y="14727"/>
                  <a:pt x="10800" y="14727"/>
                </a:cubicBezTo>
                <a:cubicBezTo>
                  <a:pt x="11071" y="14727"/>
                  <a:pt x="11291" y="14507"/>
                  <a:pt x="11291" y="14236"/>
                </a:cubicBezTo>
                <a:lnTo>
                  <a:pt x="11291" y="10800"/>
                </a:lnTo>
                <a:lnTo>
                  <a:pt x="18164" y="10800"/>
                </a:lnTo>
                <a:lnTo>
                  <a:pt x="18164" y="14236"/>
                </a:lnTo>
                <a:cubicBezTo>
                  <a:pt x="18164" y="14507"/>
                  <a:pt x="18384" y="14727"/>
                  <a:pt x="18655" y="14727"/>
                </a:cubicBezTo>
                <a:cubicBezTo>
                  <a:pt x="18926" y="14727"/>
                  <a:pt x="19145" y="14507"/>
                  <a:pt x="19145" y="14236"/>
                </a:cubicBezTo>
                <a:lnTo>
                  <a:pt x="19145" y="10309"/>
                </a:lnTo>
                <a:cubicBezTo>
                  <a:pt x="19145" y="10038"/>
                  <a:pt x="18926" y="9818"/>
                  <a:pt x="18655" y="9818"/>
                </a:cubicBezTo>
                <a:lnTo>
                  <a:pt x="11291" y="9818"/>
                </a:lnTo>
                <a:lnTo>
                  <a:pt x="11291" y="7364"/>
                </a:lnTo>
                <a:cubicBezTo>
                  <a:pt x="11291" y="7093"/>
                  <a:pt x="11071" y="6873"/>
                  <a:pt x="10800" y="6873"/>
                </a:cubicBezTo>
                <a:cubicBezTo>
                  <a:pt x="10529" y="6873"/>
                  <a:pt x="10309" y="7093"/>
                  <a:pt x="10309" y="7364"/>
                </a:cubicBezTo>
                <a:lnTo>
                  <a:pt x="10309" y="9818"/>
                </a:lnTo>
                <a:lnTo>
                  <a:pt x="2945" y="9818"/>
                </a:lnTo>
                <a:cubicBezTo>
                  <a:pt x="2674" y="9818"/>
                  <a:pt x="2455" y="10038"/>
                  <a:pt x="2455" y="10309"/>
                </a:cubicBezTo>
                <a:lnTo>
                  <a:pt x="2455" y="14236"/>
                </a:lnTo>
                <a:cubicBezTo>
                  <a:pt x="2455" y="14507"/>
                  <a:pt x="2674" y="14727"/>
                  <a:pt x="2945" y="14727"/>
                </a:cubicBezTo>
                <a:moveTo>
                  <a:pt x="8836" y="1964"/>
                </a:moveTo>
                <a:cubicBezTo>
                  <a:pt x="8836" y="1422"/>
                  <a:pt x="9276" y="982"/>
                  <a:pt x="9818" y="982"/>
                </a:cubicBezTo>
                <a:lnTo>
                  <a:pt x="11782" y="982"/>
                </a:lnTo>
                <a:cubicBezTo>
                  <a:pt x="12324" y="982"/>
                  <a:pt x="12764" y="1422"/>
                  <a:pt x="12764" y="1964"/>
                </a:cubicBezTo>
                <a:lnTo>
                  <a:pt x="12764" y="3927"/>
                </a:lnTo>
                <a:cubicBezTo>
                  <a:pt x="12764" y="4469"/>
                  <a:pt x="12324" y="4909"/>
                  <a:pt x="11782" y="4909"/>
                </a:cubicBezTo>
                <a:lnTo>
                  <a:pt x="9818" y="4909"/>
                </a:lnTo>
                <a:cubicBezTo>
                  <a:pt x="9276" y="4909"/>
                  <a:pt x="8836" y="4469"/>
                  <a:pt x="8836" y="3927"/>
                </a:cubicBezTo>
                <a:cubicBezTo>
                  <a:pt x="8836" y="3927"/>
                  <a:pt x="8836" y="1964"/>
                  <a:pt x="8836" y="1964"/>
                </a:cubicBezTo>
                <a:close/>
                <a:moveTo>
                  <a:pt x="9818" y="5891"/>
                </a:moveTo>
                <a:lnTo>
                  <a:pt x="11782" y="5891"/>
                </a:lnTo>
                <a:cubicBezTo>
                  <a:pt x="12866" y="5891"/>
                  <a:pt x="13745" y="5012"/>
                  <a:pt x="13745" y="3927"/>
                </a:cubicBezTo>
                <a:lnTo>
                  <a:pt x="13745" y="1964"/>
                </a:lnTo>
                <a:cubicBezTo>
                  <a:pt x="13745" y="879"/>
                  <a:pt x="12866" y="0"/>
                  <a:pt x="11782" y="0"/>
                </a:cubicBezTo>
                <a:lnTo>
                  <a:pt x="9818" y="0"/>
                </a:lnTo>
                <a:cubicBezTo>
                  <a:pt x="8734" y="0"/>
                  <a:pt x="7855" y="879"/>
                  <a:pt x="7855" y="1964"/>
                </a:cubicBezTo>
                <a:lnTo>
                  <a:pt x="7855" y="3927"/>
                </a:lnTo>
                <a:cubicBezTo>
                  <a:pt x="7855" y="5012"/>
                  <a:pt x="8734" y="5891"/>
                  <a:pt x="9818" y="5891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C4D8ABF5-F078-416E-A446-AE708D2C3B4E}"/>
              </a:ext>
            </a:extLst>
          </p:cNvPr>
          <p:cNvSpPr txBox="1"/>
          <p:nvPr/>
        </p:nvSpPr>
        <p:spPr>
          <a:xfrm>
            <a:off x="7550076" y="5544063"/>
            <a:ext cx="8154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Cluster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DC762B2F-B6AD-4D33-B132-97DE6D659D07}"/>
              </a:ext>
            </a:extLst>
          </p:cNvPr>
          <p:cNvSpPr txBox="1"/>
          <p:nvPr/>
        </p:nvSpPr>
        <p:spPr>
          <a:xfrm>
            <a:off x="4161084" y="4203650"/>
            <a:ext cx="5790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build</a:t>
            </a:r>
          </a:p>
        </p:txBody>
      </p:sp>
    </p:spTree>
    <p:extLst>
      <p:ext uri="{BB962C8B-B14F-4D97-AF65-F5344CB8AC3E}">
        <p14:creationId xmlns:p14="http://schemas.microsoft.com/office/powerpoint/2010/main" val="1605868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9B8FF1F4-F421-40CF-A9B1-AFE1B1A81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5663" y="300337"/>
            <a:ext cx="6495543" cy="368258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411E3DC-646E-4E52-8140-54415BDC8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oeDeploy</a:t>
            </a:r>
            <a:r>
              <a:rPr lang="zh-CN" altLang="en-US"/>
              <a:t>操作示例</a:t>
            </a:r>
          </a:p>
        </p:txBody>
      </p:sp>
      <p:sp>
        <p:nvSpPr>
          <p:cNvPr id="5" name="Shape 2831">
            <a:extLst>
              <a:ext uri="{FF2B5EF4-FFF2-40B4-BE49-F238E27FC236}">
                <a16:creationId xmlns:a16="http://schemas.microsoft.com/office/drawing/2014/main" id="{B11C4526-583E-4821-8384-6DD3BB4883C6}"/>
              </a:ext>
            </a:extLst>
          </p:cNvPr>
          <p:cNvSpPr/>
          <p:nvPr/>
        </p:nvSpPr>
        <p:spPr>
          <a:xfrm>
            <a:off x="594407" y="1526598"/>
            <a:ext cx="261626" cy="3597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925" y="6873"/>
                </a:moveTo>
                <a:lnTo>
                  <a:pt x="13500" y="6873"/>
                </a:lnTo>
                <a:cubicBezTo>
                  <a:pt x="13128" y="6873"/>
                  <a:pt x="12825" y="7093"/>
                  <a:pt x="12825" y="7364"/>
                </a:cubicBezTo>
                <a:cubicBezTo>
                  <a:pt x="12825" y="7635"/>
                  <a:pt x="13128" y="7855"/>
                  <a:pt x="13500" y="7855"/>
                </a:cubicBezTo>
                <a:lnTo>
                  <a:pt x="20250" y="7855"/>
                </a:lnTo>
                <a:lnTo>
                  <a:pt x="20250" y="20618"/>
                </a:lnTo>
                <a:lnTo>
                  <a:pt x="1350" y="20618"/>
                </a:lnTo>
                <a:lnTo>
                  <a:pt x="1350" y="7855"/>
                </a:lnTo>
                <a:lnTo>
                  <a:pt x="8100" y="7855"/>
                </a:lnTo>
                <a:cubicBezTo>
                  <a:pt x="8472" y="7855"/>
                  <a:pt x="8775" y="7635"/>
                  <a:pt x="8775" y="7364"/>
                </a:cubicBezTo>
                <a:cubicBezTo>
                  <a:pt x="8775" y="7093"/>
                  <a:pt x="8472" y="6873"/>
                  <a:pt x="8100" y="6873"/>
                </a:cubicBezTo>
                <a:lnTo>
                  <a:pt x="675" y="6873"/>
                </a:lnTo>
                <a:cubicBezTo>
                  <a:pt x="303" y="6873"/>
                  <a:pt x="0" y="7093"/>
                  <a:pt x="0" y="7364"/>
                </a:cubicBezTo>
                <a:lnTo>
                  <a:pt x="0" y="21109"/>
                </a:lnTo>
                <a:cubicBezTo>
                  <a:pt x="0" y="21381"/>
                  <a:pt x="303" y="21600"/>
                  <a:pt x="675" y="21600"/>
                </a:cubicBezTo>
                <a:lnTo>
                  <a:pt x="20925" y="21600"/>
                </a:lnTo>
                <a:cubicBezTo>
                  <a:pt x="21297" y="21600"/>
                  <a:pt x="21600" y="21381"/>
                  <a:pt x="21600" y="21109"/>
                </a:cubicBezTo>
                <a:lnTo>
                  <a:pt x="21600" y="7364"/>
                </a:lnTo>
                <a:cubicBezTo>
                  <a:pt x="21600" y="7093"/>
                  <a:pt x="21297" y="6873"/>
                  <a:pt x="20925" y="6873"/>
                </a:cubicBezTo>
                <a:moveTo>
                  <a:pt x="5400" y="12764"/>
                </a:moveTo>
                <a:cubicBezTo>
                  <a:pt x="5028" y="12764"/>
                  <a:pt x="4725" y="12983"/>
                  <a:pt x="4725" y="13255"/>
                </a:cubicBezTo>
                <a:cubicBezTo>
                  <a:pt x="4725" y="13390"/>
                  <a:pt x="4800" y="13513"/>
                  <a:pt x="4923" y="13602"/>
                </a:cubicBezTo>
                <a:lnTo>
                  <a:pt x="10323" y="17529"/>
                </a:lnTo>
                <a:cubicBezTo>
                  <a:pt x="10445" y="17618"/>
                  <a:pt x="10614" y="17673"/>
                  <a:pt x="10800" y="17673"/>
                </a:cubicBezTo>
                <a:cubicBezTo>
                  <a:pt x="10986" y="17673"/>
                  <a:pt x="11155" y="17618"/>
                  <a:pt x="11277" y="17529"/>
                </a:cubicBezTo>
                <a:lnTo>
                  <a:pt x="16677" y="13602"/>
                </a:lnTo>
                <a:cubicBezTo>
                  <a:pt x="16800" y="13513"/>
                  <a:pt x="16875" y="13390"/>
                  <a:pt x="16875" y="13255"/>
                </a:cubicBezTo>
                <a:cubicBezTo>
                  <a:pt x="16875" y="12983"/>
                  <a:pt x="16572" y="12764"/>
                  <a:pt x="16200" y="12764"/>
                </a:cubicBezTo>
                <a:cubicBezTo>
                  <a:pt x="16014" y="12764"/>
                  <a:pt x="15845" y="12819"/>
                  <a:pt x="15723" y="12907"/>
                </a:cubicBezTo>
                <a:lnTo>
                  <a:pt x="11475" y="15997"/>
                </a:lnTo>
                <a:lnTo>
                  <a:pt x="11475" y="491"/>
                </a:lnTo>
                <a:cubicBezTo>
                  <a:pt x="11475" y="220"/>
                  <a:pt x="11172" y="0"/>
                  <a:pt x="10800" y="0"/>
                </a:cubicBezTo>
                <a:cubicBezTo>
                  <a:pt x="10428" y="0"/>
                  <a:pt x="10125" y="220"/>
                  <a:pt x="10125" y="491"/>
                </a:cubicBezTo>
                <a:lnTo>
                  <a:pt x="10125" y="15997"/>
                </a:lnTo>
                <a:lnTo>
                  <a:pt x="5877" y="12907"/>
                </a:lnTo>
                <a:cubicBezTo>
                  <a:pt x="5755" y="12819"/>
                  <a:pt x="5586" y="12764"/>
                  <a:pt x="5400" y="12764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6" name="Shape 2839">
            <a:extLst>
              <a:ext uri="{FF2B5EF4-FFF2-40B4-BE49-F238E27FC236}">
                <a16:creationId xmlns:a16="http://schemas.microsoft.com/office/drawing/2014/main" id="{CB7BC402-AC31-4D29-820A-EB0CABFAB54C}"/>
              </a:ext>
            </a:extLst>
          </p:cNvPr>
          <p:cNvSpPr/>
          <p:nvPr/>
        </p:nvSpPr>
        <p:spPr>
          <a:xfrm>
            <a:off x="545351" y="2476268"/>
            <a:ext cx="359737" cy="32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20520"/>
                </a:moveTo>
                <a:lnTo>
                  <a:pt x="982" y="20520"/>
                </a:lnTo>
                <a:lnTo>
                  <a:pt x="982" y="14040"/>
                </a:lnTo>
                <a:lnTo>
                  <a:pt x="6907" y="14040"/>
                </a:lnTo>
                <a:cubicBezTo>
                  <a:pt x="7149" y="16170"/>
                  <a:pt x="8798" y="17820"/>
                  <a:pt x="10800" y="17820"/>
                </a:cubicBezTo>
                <a:cubicBezTo>
                  <a:pt x="12802" y="17820"/>
                  <a:pt x="14451" y="16170"/>
                  <a:pt x="14694" y="14040"/>
                </a:cubicBezTo>
                <a:lnTo>
                  <a:pt x="20618" y="14040"/>
                </a:lnTo>
                <a:cubicBezTo>
                  <a:pt x="20618" y="14040"/>
                  <a:pt x="20618" y="20520"/>
                  <a:pt x="20618" y="20520"/>
                </a:cubicBezTo>
                <a:close/>
                <a:moveTo>
                  <a:pt x="21543" y="13261"/>
                </a:moveTo>
                <a:lnTo>
                  <a:pt x="21548" y="13259"/>
                </a:lnTo>
                <a:lnTo>
                  <a:pt x="16639" y="2459"/>
                </a:lnTo>
                <a:lnTo>
                  <a:pt x="16634" y="2461"/>
                </a:lnTo>
                <a:cubicBezTo>
                  <a:pt x="16554" y="2284"/>
                  <a:pt x="16392" y="2160"/>
                  <a:pt x="16200" y="2160"/>
                </a:cubicBezTo>
                <a:lnTo>
                  <a:pt x="12764" y="2160"/>
                </a:lnTo>
                <a:cubicBezTo>
                  <a:pt x="12492" y="2160"/>
                  <a:pt x="12273" y="2402"/>
                  <a:pt x="12273" y="2700"/>
                </a:cubicBezTo>
                <a:cubicBezTo>
                  <a:pt x="12273" y="2999"/>
                  <a:pt x="12492" y="3240"/>
                  <a:pt x="12764" y="3240"/>
                </a:cubicBezTo>
                <a:lnTo>
                  <a:pt x="15897" y="3240"/>
                </a:lnTo>
                <a:lnTo>
                  <a:pt x="20315" y="12960"/>
                </a:lnTo>
                <a:lnTo>
                  <a:pt x="14236" y="12960"/>
                </a:lnTo>
                <a:cubicBezTo>
                  <a:pt x="13965" y="12960"/>
                  <a:pt x="13745" y="13202"/>
                  <a:pt x="13745" y="13500"/>
                </a:cubicBezTo>
                <a:cubicBezTo>
                  <a:pt x="13745" y="15290"/>
                  <a:pt x="12426" y="16740"/>
                  <a:pt x="10800" y="16740"/>
                </a:cubicBezTo>
                <a:cubicBezTo>
                  <a:pt x="9173" y="16740"/>
                  <a:pt x="7855" y="15290"/>
                  <a:pt x="7855" y="13500"/>
                </a:cubicBezTo>
                <a:cubicBezTo>
                  <a:pt x="7855" y="13202"/>
                  <a:pt x="7635" y="12960"/>
                  <a:pt x="7364" y="12960"/>
                </a:cubicBezTo>
                <a:lnTo>
                  <a:pt x="1285" y="12960"/>
                </a:lnTo>
                <a:lnTo>
                  <a:pt x="5703" y="3240"/>
                </a:lnTo>
                <a:lnTo>
                  <a:pt x="8836" y="3240"/>
                </a:lnTo>
                <a:cubicBezTo>
                  <a:pt x="9108" y="3240"/>
                  <a:pt x="9327" y="2999"/>
                  <a:pt x="9327" y="2700"/>
                </a:cubicBezTo>
                <a:cubicBezTo>
                  <a:pt x="9327" y="2402"/>
                  <a:pt x="9108" y="2160"/>
                  <a:pt x="8836" y="2160"/>
                </a:cubicBezTo>
                <a:lnTo>
                  <a:pt x="5400" y="2160"/>
                </a:lnTo>
                <a:cubicBezTo>
                  <a:pt x="5208" y="2160"/>
                  <a:pt x="5046" y="2284"/>
                  <a:pt x="4966" y="2461"/>
                </a:cubicBezTo>
                <a:lnTo>
                  <a:pt x="4961" y="2459"/>
                </a:lnTo>
                <a:lnTo>
                  <a:pt x="52" y="13259"/>
                </a:lnTo>
                <a:lnTo>
                  <a:pt x="57" y="13261"/>
                </a:lnTo>
                <a:cubicBezTo>
                  <a:pt x="23" y="13334"/>
                  <a:pt x="0" y="13413"/>
                  <a:pt x="0" y="13500"/>
                </a:cubicBezTo>
                <a:lnTo>
                  <a:pt x="0" y="21060"/>
                </a:lnTo>
                <a:cubicBezTo>
                  <a:pt x="0" y="21359"/>
                  <a:pt x="220" y="21600"/>
                  <a:pt x="491" y="21600"/>
                </a:cubicBezTo>
                <a:lnTo>
                  <a:pt x="21109" y="21600"/>
                </a:lnTo>
                <a:cubicBezTo>
                  <a:pt x="21380" y="21600"/>
                  <a:pt x="21600" y="21359"/>
                  <a:pt x="21600" y="21060"/>
                </a:cubicBezTo>
                <a:lnTo>
                  <a:pt x="21600" y="13500"/>
                </a:lnTo>
                <a:cubicBezTo>
                  <a:pt x="21600" y="13413"/>
                  <a:pt x="21577" y="13334"/>
                  <a:pt x="21543" y="13261"/>
                </a:cubicBezTo>
                <a:moveTo>
                  <a:pt x="7855" y="8640"/>
                </a:moveTo>
                <a:cubicBezTo>
                  <a:pt x="7583" y="8640"/>
                  <a:pt x="7364" y="8882"/>
                  <a:pt x="7364" y="9180"/>
                </a:cubicBezTo>
                <a:cubicBezTo>
                  <a:pt x="7364" y="9329"/>
                  <a:pt x="7418" y="9464"/>
                  <a:pt x="7507" y="9562"/>
                </a:cubicBezTo>
                <a:lnTo>
                  <a:pt x="10453" y="12802"/>
                </a:lnTo>
                <a:cubicBezTo>
                  <a:pt x="10542" y="12900"/>
                  <a:pt x="10665" y="12960"/>
                  <a:pt x="10800" y="12960"/>
                </a:cubicBezTo>
                <a:cubicBezTo>
                  <a:pt x="10936" y="12960"/>
                  <a:pt x="11058" y="12900"/>
                  <a:pt x="11147" y="12802"/>
                </a:cubicBezTo>
                <a:lnTo>
                  <a:pt x="14093" y="9562"/>
                </a:lnTo>
                <a:cubicBezTo>
                  <a:pt x="14182" y="9464"/>
                  <a:pt x="14236" y="9329"/>
                  <a:pt x="14236" y="9180"/>
                </a:cubicBezTo>
                <a:cubicBezTo>
                  <a:pt x="14236" y="8882"/>
                  <a:pt x="14017" y="8640"/>
                  <a:pt x="13745" y="8640"/>
                </a:cubicBezTo>
                <a:cubicBezTo>
                  <a:pt x="13610" y="8640"/>
                  <a:pt x="13487" y="8701"/>
                  <a:pt x="13398" y="8798"/>
                </a:cubicBezTo>
                <a:lnTo>
                  <a:pt x="11291" y="11116"/>
                </a:lnTo>
                <a:lnTo>
                  <a:pt x="11291" y="540"/>
                </a:lnTo>
                <a:cubicBezTo>
                  <a:pt x="11291" y="242"/>
                  <a:pt x="11071" y="0"/>
                  <a:pt x="10800" y="0"/>
                </a:cubicBezTo>
                <a:cubicBezTo>
                  <a:pt x="10529" y="0"/>
                  <a:pt x="10309" y="242"/>
                  <a:pt x="10309" y="540"/>
                </a:cubicBezTo>
                <a:lnTo>
                  <a:pt x="10309" y="11116"/>
                </a:lnTo>
                <a:lnTo>
                  <a:pt x="8202" y="8798"/>
                </a:lnTo>
                <a:cubicBezTo>
                  <a:pt x="8113" y="8701"/>
                  <a:pt x="7990" y="8640"/>
                  <a:pt x="7855" y="8640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7" name="Shape 2784">
            <a:extLst>
              <a:ext uri="{FF2B5EF4-FFF2-40B4-BE49-F238E27FC236}">
                <a16:creationId xmlns:a16="http://schemas.microsoft.com/office/drawing/2014/main" id="{46434931-1211-4799-B1DD-B64159E383DB}"/>
              </a:ext>
            </a:extLst>
          </p:cNvPr>
          <p:cNvSpPr/>
          <p:nvPr/>
        </p:nvSpPr>
        <p:spPr>
          <a:xfrm>
            <a:off x="545351" y="3393236"/>
            <a:ext cx="355663" cy="3556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9" name="Shape 2591">
            <a:extLst>
              <a:ext uri="{FF2B5EF4-FFF2-40B4-BE49-F238E27FC236}">
                <a16:creationId xmlns:a16="http://schemas.microsoft.com/office/drawing/2014/main" id="{A8FB8261-F5CF-47F2-A2BA-81991A0B6E16}"/>
              </a:ext>
            </a:extLst>
          </p:cNvPr>
          <p:cNvSpPr/>
          <p:nvPr/>
        </p:nvSpPr>
        <p:spPr>
          <a:xfrm>
            <a:off x="545351" y="4344110"/>
            <a:ext cx="352921" cy="3529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4727"/>
                </a:moveTo>
                <a:cubicBezTo>
                  <a:pt x="8631" y="14727"/>
                  <a:pt x="6873" y="12969"/>
                  <a:pt x="6873" y="10800"/>
                </a:cubicBezTo>
                <a:cubicBezTo>
                  <a:pt x="6873" y="8631"/>
                  <a:pt x="8631" y="6873"/>
                  <a:pt x="10800" y="6873"/>
                </a:cubicBezTo>
                <a:cubicBezTo>
                  <a:pt x="12969" y="6873"/>
                  <a:pt x="14727" y="8631"/>
                  <a:pt x="14727" y="10800"/>
                </a:cubicBezTo>
                <a:cubicBezTo>
                  <a:pt x="14727" y="12969"/>
                  <a:pt x="12969" y="14727"/>
                  <a:pt x="10800" y="14727"/>
                </a:cubicBezTo>
                <a:moveTo>
                  <a:pt x="10800" y="5891"/>
                </a:moveTo>
                <a:cubicBezTo>
                  <a:pt x="8088" y="5891"/>
                  <a:pt x="5891" y="8089"/>
                  <a:pt x="5891" y="10800"/>
                </a:cubicBezTo>
                <a:cubicBezTo>
                  <a:pt x="5891" y="13512"/>
                  <a:pt x="8088" y="15709"/>
                  <a:pt x="10800" y="15709"/>
                </a:cubicBezTo>
                <a:cubicBezTo>
                  <a:pt x="13512" y="15709"/>
                  <a:pt x="15709" y="13512"/>
                  <a:pt x="15709" y="10800"/>
                </a:cubicBezTo>
                <a:cubicBezTo>
                  <a:pt x="15709" y="8089"/>
                  <a:pt x="13512" y="5891"/>
                  <a:pt x="10800" y="5891"/>
                </a:cubicBezTo>
                <a:moveTo>
                  <a:pt x="20618" y="12013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1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9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1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9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3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8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8"/>
                  <a:pt x="3000" y="4715"/>
                </a:cubicBezTo>
                <a:lnTo>
                  <a:pt x="4715" y="3000"/>
                </a:lnTo>
                <a:lnTo>
                  <a:pt x="5621" y="3544"/>
                </a:lnTo>
                <a:cubicBezTo>
                  <a:pt x="5777" y="3636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1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3"/>
                  <a:pt x="9331" y="2007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7"/>
                </a:lnTo>
                <a:cubicBezTo>
                  <a:pt x="12356" y="2353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1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6"/>
                  <a:pt x="15978" y="3544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8"/>
                  <a:pt x="18597" y="4722"/>
                  <a:pt x="18595" y="4726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3"/>
                  <a:pt x="20618" y="12013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8"/>
                  <a:pt x="17136" y="1969"/>
                  <a:pt x="16975" y="1969"/>
                </a:cubicBezTo>
                <a:cubicBezTo>
                  <a:pt x="16778" y="1969"/>
                  <a:pt x="16572" y="2043"/>
                  <a:pt x="16400" y="2145"/>
                </a:cubicBezTo>
                <a:lnTo>
                  <a:pt x="15473" y="2702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2"/>
                </a:cubicBezTo>
                <a:lnTo>
                  <a:pt x="5200" y="2145"/>
                </a:lnTo>
                <a:cubicBezTo>
                  <a:pt x="5028" y="2043"/>
                  <a:pt x="4822" y="1969"/>
                  <a:pt x="4625" y="1969"/>
                </a:cubicBezTo>
                <a:cubicBezTo>
                  <a:pt x="4464" y="1969"/>
                  <a:pt x="4308" y="2018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3"/>
                  <a:pt x="0" y="9360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8"/>
                </a:cubicBezTo>
                <a:lnTo>
                  <a:pt x="2145" y="16400"/>
                </a:lnTo>
                <a:cubicBezTo>
                  <a:pt x="1959" y="16714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4"/>
                  <a:pt x="19455" y="16400"/>
                </a:cubicBezTo>
                <a:lnTo>
                  <a:pt x="18902" y="15478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0"/>
                </a:lnTo>
                <a:cubicBezTo>
                  <a:pt x="21600" y="8963"/>
                  <a:pt x="21233" y="8730"/>
                  <a:pt x="20880" y="8641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0" name="Shape 2708">
            <a:extLst>
              <a:ext uri="{FF2B5EF4-FFF2-40B4-BE49-F238E27FC236}">
                <a16:creationId xmlns:a16="http://schemas.microsoft.com/office/drawing/2014/main" id="{3BC70B48-EE36-44E4-A119-754809CBF624}"/>
              </a:ext>
            </a:extLst>
          </p:cNvPr>
          <p:cNvSpPr/>
          <p:nvPr/>
        </p:nvSpPr>
        <p:spPr>
          <a:xfrm>
            <a:off x="549425" y="5292242"/>
            <a:ext cx="355663" cy="3556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2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2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5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  <a:moveTo>
                  <a:pt x="8836" y="13888"/>
                </a:moveTo>
                <a:lnTo>
                  <a:pt x="8836" y="7712"/>
                </a:lnTo>
                <a:lnTo>
                  <a:pt x="14241" y="10800"/>
                </a:lnTo>
                <a:cubicBezTo>
                  <a:pt x="14241" y="10800"/>
                  <a:pt x="8836" y="13888"/>
                  <a:pt x="8836" y="13888"/>
                </a:cubicBezTo>
                <a:close/>
                <a:moveTo>
                  <a:pt x="15520" y="10422"/>
                </a:moveTo>
                <a:lnTo>
                  <a:pt x="15525" y="10416"/>
                </a:lnTo>
                <a:lnTo>
                  <a:pt x="15438" y="10367"/>
                </a:lnTo>
                <a:cubicBezTo>
                  <a:pt x="15425" y="10361"/>
                  <a:pt x="15414" y="10351"/>
                  <a:pt x="15401" y="10346"/>
                </a:cubicBezTo>
                <a:lnTo>
                  <a:pt x="8652" y="6489"/>
                </a:lnTo>
                <a:lnTo>
                  <a:pt x="8647" y="6495"/>
                </a:lnTo>
                <a:cubicBezTo>
                  <a:pt x="8563" y="6428"/>
                  <a:pt x="8461" y="6382"/>
                  <a:pt x="8345" y="6382"/>
                </a:cubicBezTo>
                <a:cubicBezTo>
                  <a:pt x="8075" y="6382"/>
                  <a:pt x="7855" y="6601"/>
                  <a:pt x="7855" y="6873"/>
                </a:cubicBezTo>
                <a:lnTo>
                  <a:pt x="7855" y="14727"/>
                </a:lnTo>
                <a:cubicBezTo>
                  <a:pt x="7855" y="14999"/>
                  <a:pt x="8075" y="15218"/>
                  <a:pt x="8345" y="15218"/>
                </a:cubicBezTo>
                <a:cubicBezTo>
                  <a:pt x="8461" y="15218"/>
                  <a:pt x="8563" y="15172"/>
                  <a:pt x="8647" y="15105"/>
                </a:cubicBezTo>
                <a:lnTo>
                  <a:pt x="8652" y="15111"/>
                </a:lnTo>
                <a:lnTo>
                  <a:pt x="15401" y="11254"/>
                </a:lnTo>
                <a:cubicBezTo>
                  <a:pt x="15414" y="11249"/>
                  <a:pt x="15425" y="11240"/>
                  <a:pt x="15438" y="11233"/>
                </a:cubicBezTo>
                <a:lnTo>
                  <a:pt x="15525" y="11184"/>
                </a:lnTo>
                <a:lnTo>
                  <a:pt x="15520" y="11178"/>
                </a:lnTo>
                <a:cubicBezTo>
                  <a:pt x="15632" y="11088"/>
                  <a:pt x="15709" y="10955"/>
                  <a:pt x="15709" y="10800"/>
                </a:cubicBezTo>
                <a:cubicBezTo>
                  <a:pt x="15709" y="10645"/>
                  <a:pt x="15632" y="10512"/>
                  <a:pt x="15520" y="10422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28658AC-8BD5-4694-B284-166410D9514D}"/>
              </a:ext>
            </a:extLst>
          </p:cNvPr>
          <p:cNvSpPr txBox="1"/>
          <p:nvPr/>
        </p:nvSpPr>
        <p:spPr>
          <a:xfrm>
            <a:off x="1011816" y="1476526"/>
            <a:ext cx="1539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71AA790-FFED-446A-B814-D1B1C5F42D43}"/>
              </a:ext>
            </a:extLst>
          </p:cNvPr>
          <p:cNvSpPr/>
          <p:nvPr/>
        </p:nvSpPr>
        <p:spPr>
          <a:xfrm>
            <a:off x="1011817" y="1757408"/>
            <a:ext cx="395915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yum install –y oeDeploy</a:t>
            </a:r>
            <a:endParaRPr lang="zh-CN" altLang="en-US" sz="1200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0A4637B-5849-40C0-ADA9-3010FD79D75B}"/>
              </a:ext>
            </a:extLst>
          </p:cNvPr>
          <p:cNvSpPr txBox="1"/>
          <p:nvPr/>
        </p:nvSpPr>
        <p:spPr>
          <a:xfrm>
            <a:off x="1011816" y="2386840"/>
            <a:ext cx="1061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k8s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</a:t>
            </a: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FC4405A-69E9-44F5-AD9B-FB7DCDF32020}"/>
              </a:ext>
            </a:extLst>
          </p:cNvPr>
          <p:cNvSpPr/>
          <p:nvPr/>
        </p:nvSpPr>
        <p:spPr>
          <a:xfrm>
            <a:off x="1011817" y="2667722"/>
            <a:ext cx="395915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oedp-plug-in install –y k8s</a:t>
            </a:r>
            <a:endParaRPr lang="zh-CN" altLang="en-US" sz="1200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60A86DF-EFD4-492E-8F99-7F062DE54E4B}"/>
              </a:ext>
            </a:extLst>
          </p:cNvPr>
          <p:cNvSpPr txBox="1"/>
          <p:nvPr/>
        </p:nvSpPr>
        <p:spPr>
          <a:xfrm>
            <a:off x="1011816" y="3297154"/>
            <a:ext cx="16930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项目初始化</a:t>
            </a: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62A0AB35-6949-4BDA-89EF-8E1E945A7F71}"/>
              </a:ext>
            </a:extLst>
          </p:cNvPr>
          <p:cNvSpPr/>
          <p:nvPr/>
        </p:nvSpPr>
        <p:spPr>
          <a:xfrm>
            <a:off x="1011817" y="3578036"/>
            <a:ext cx="395915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oedp init –t k8s –w /root/my_k8s</a:t>
            </a:r>
            <a:endParaRPr lang="zh-CN" altLang="en-US" sz="1200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7A5FB82-5993-47D2-AFEB-36C79678DC98}"/>
              </a:ext>
            </a:extLst>
          </p:cNvPr>
          <p:cNvSpPr txBox="1"/>
          <p:nvPr/>
        </p:nvSpPr>
        <p:spPr>
          <a:xfrm>
            <a:off x="1011816" y="4251726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自定义配置文件</a:t>
            </a: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2DB26A7-7D08-40DE-891E-B816FAB3E48A}"/>
              </a:ext>
            </a:extLst>
          </p:cNvPr>
          <p:cNvSpPr/>
          <p:nvPr/>
        </p:nvSpPr>
        <p:spPr>
          <a:xfrm>
            <a:off x="1011817" y="4532608"/>
            <a:ext cx="395915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vim /root/my_k8s/config.yaml</a:t>
            </a:r>
            <a:endParaRPr lang="zh-CN" altLang="en-US" sz="1200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E39C26F-6235-498B-89C8-1E3B20C990C6}"/>
              </a:ext>
            </a:extLst>
          </p:cNvPr>
          <p:cNvSpPr txBox="1"/>
          <p:nvPr/>
        </p:nvSpPr>
        <p:spPr>
          <a:xfrm>
            <a:off x="1011816" y="520629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b="1">
                <a:latin typeface="微软雅黑" panose="020B0503020204020204" pitchFamily="34" charset="-122"/>
                <a:ea typeface="微软雅黑" panose="020B0503020204020204" pitchFamily="34" charset="-122"/>
              </a:rPr>
              <a:t>启动安装部署</a:t>
            </a:r>
            <a:endParaRPr lang="en-US" altLang="zh-CN" sz="1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66AEA40B-1194-4C9C-AE53-DE32950C3E75}"/>
              </a:ext>
            </a:extLst>
          </p:cNvPr>
          <p:cNvSpPr/>
          <p:nvPr/>
        </p:nvSpPr>
        <p:spPr>
          <a:xfrm>
            <a:off x="1011817" y="5487180"/>
            <a:ext cx="3959154" cy="27699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oedp run -w /root/my_k8s -f install</a:t>
            </a:r>
            <a:endParaRPr lang="zh-CN" altLang="en-US" sz="1200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4" name="Shape 3987">
            <a:extLst>
              <a:ext uri="{FF2B5EF4-FFF2-40B4-BE49-F238E27FC236}">
                <a16:creationId xmlns:a16="http://schemas.microsoft.com/office/drawing/2014/main" id="{9A9CD6B5-EA1C-42D4-8A6B-2FE2B5F170AA}"/>
              </a:ext>
            </a:extLst>
          </p:cNvPr>
          <p:cNvSpPr/>
          <p:nvPr/>
        </p:nvSpPr>
        <p:spPr>
          <a:xfrm rot="10800000" flipV="1">
            <a:off x="4970970" y="4228281"/>
            <a:ext cx="461641" cy="3077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21600" y="21600"/>
                  <a:pt x="19200" y="6141"/>
                  <a:pt x="8669" y="6141"/>
                </a:cubicBezTo>
                <a:lnTo>
                  <a:pt x="8669" y="0"/>
                </a:lnTo>
                <a:lnTo>
                  <a:pt x="0" y="10253"/>
                </a:lnTo>
                <a:lnTo>
                  <a:pt x="8669" y="20879"/>
                </a:lnTo>
                <a:lnTo>
                  <a:pt x="8669" y="13957"/>
                </a:lnTo>
                <a:cubicBezTo>
                  <a:pt x="14386" y="13957"/>
                  <a:pt x="18619" y="14627"/>
                  <a:pt x="21600" y="21600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3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5" name="Shape 2532">
            <a:extLst>
              <a:ext uri="{FF2B5EF4-FFF2-40B4-BE49-F238E27FC236}">
                <a16:creationId xmlns:a16="http://schemas.microsoft.com/office/drawing/2014/main" id="{F8C5B856-B4D0-4B13-AB7F-CF2E58FF2985}"/>
              </a:ext>
            </a:extLst>
          </p:cNvPr>
          <p:cNvSpPr/>
          <p:nvPr/>
        </p:nvSpPr>
        <p:spPr>
          <a:xfrm>
            <a:off x="5539071" y="4187960"/>
            <a:ext cx="278807" cy="3407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00" y="5891"/>
                </a:moveTo>
                <a:lnTo>
                  <a:pt x="14400" y="982"/>
                </a:lnTo>
                <a:lnTo>
                  <a:pt x="15000" y="982"/>
                </a:lnTo>
                <a:lnTo>
                  <a:pt x="20400" y="5891"/>
                </a:lnTo>
                <a:cubicBezTo>
                  <a:pt x="20400" y="5891"/>
                  <a:pt x="14400" y="5891"/>
                  <a:pt x="14400" y="5891"/>
                </a:cubicBezTo>
                <a:close/>
                <a:moveTo>
                  <a:pt x="20400" y="19636"/>
                </a:moveTo>
                <a:cubicBezTo>
                  <a:pt x="20400" y="20179"/>
                  <a:pt x="19862" y="20618"/>
                  <a:pt x="19200" y="20618"/>
                </a:cubicBezTo>
                <a:lnTo>
                  <a:pt x="2400" y="20618"/>
                </a:lnTo>
                <a:cubicBezTo>
                  <a:pt x="1737" y="20618"/>
                  <a:pt x="1200" y="20179"/>
                  <a:pt x="1200" y="19636"/>
                </a:cubicBezTo>
                <a:lnTo>
                  <a:pt x="1200" y="1964"/>
                </a:lnTo>
                <a:cubicBezTo>
                  <a:pt x="1200" y="1422"/>
                  <a:pt x="1737" y="982"/>
                  <a:pt x="2400" y="982"/>
                </a:cubicBezTo>
                <a:lnTo>
                  <a:pt x="13200" y="982"/>
                </a:lnTo>
                <a:lnTo>
                  <a:pt x="13200" y="5891"/>
                </a:lnTo>
                <a:cubicBezTo>
                  <a:pt x="13200" y="6433"/>
                  <a:pt x="13738" y="6873"/>
                  <a:pt x="14400" y="6873"/>
                </a:cubicBezTo>
                <a:lnTo>
                  <a:pt x="20400" y="6873"/>
                </a:lnTo>
                <a:cubicBezTo>
                  <a:pt x="20400" y="6873"/>
                  <a:pt x="20400" y="19636"/>
                  <a:pt x="20400" y="19636"/>
                </a:cubicBezTo>
                <a:close/>
                <a:moveTo>
                  <a:pt x="15600" y="0"/>
                </a:moveTo>
                <a:lnTo>
                  <a:pt x="2400" y="0"/>
                </a:lnTo>
                <a:cubicBezTo>
                  <a:pt x="1075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075" y="21600"/>
                  <a:pt x="2400" y="21600"/>
                </a:cubicBezTo>
                <a:lnTo>
                  <a:pt x="19200" y="21600"/>
                </a:lnTo>
                <a:cubicBezTo>
                  <a:pt x="20525" y="21600"/>
                  <a:pt x="21600" y="20721"/>
                  <a:pt x="21600" y="19636"/>
                </a:cubicBezTo>
                <a:lnTo>
                  <a:pt x="21600" y="5400"/>
                </a:lnTo>
                <a:cubicBezTo>
                  <a:pt x="21600" y="5400"/>
                  <a:pt x="15600" y="0"/>
                  <a:pt x="15600" y="0"/>
                </a:cubicBezTo>
                <a:close/>
                <a:moveTo>
                  <a:pt x="4800" y="8836"/>
                </a:moveTo>
                <a:cubicBezTo>
                  <a:pt x="4800" y="9108"/>
                  <a:pt x="5068" y="9327"/>
                  <a:pt x="5400" y="9327"/>
                </a:cubicBezTo>
                <a:lnTo>
                  <a:pt x="16200" y="9327"/>
                </a:lnTo>
                <a:cubicBezTo>
                  <a:pt x="16532" y="9327"/>
                  <a:pt x="16800" y="9108"/>
                  <a:pt x="16800" y="8836"/>
                </a:cubicBezTo>
                <a:cubicBezTo>
                  <a:pt x="16800" y="8566"/>
                  <a:pt x="16532" y="8345"/>
                  <a:pt x="16200" y="8345"/>
                </a:cubicBezTo>
                <a:lnTo>
                  <a:pt x="5400" y="8345"/>
                </a:lnTo>
                <a:cubicBezTo>
                  <a:pt x="5068" y="8345"/>
                  <a:pt x="4800" y="8566"/>
                  <a:pt x="4800" y="8836"/>
                </a:cubicBezTo>
                <a:moveTo>
                  <a:pt x="16200" y="12273"/>
                </a:moveTo>
                <a:lnTo>
                  <a:pt x="5400" y="12273"/>
                </a:lnTo>
                <a:cubicBezTo>
                  <a:pt x="5068" y="12273"/>
                  <a:pt x="4800" y="12493"/>
                  <a:pt x="4800" y="12764"/>
                </a:cubicBezTo>
                <a:cubicBezTo>
                  <a:pt x="4800" y="13035"/>
                  <a:pt x="5068" y="13255"/>
                  <a:pt x="5400" y="13255"/>
                </a:cubicBezTo>
                <a:lnTo>
                  <a:pt x="16200" y="13255"/>
                </a:lnTo>
                <a:cubicBezTo>
                  <a:pt x="16532" y="13255"/>
                  <a:pt x="16800" y="13035"/>
                  <a:pt x="16800" y="12764"/>
                </a:cubicBezTo>
                <a:cubicBezTo>
                  <a:pt x="16800" y="12493"/>
                  <a:pt x="16532" y="12273"/>
                  <a:pt x="16200" y="12273"/>
                </a:cubicBezTo>
                <a:moveTo>
                  <a:pt x="5400" y="5400"/>
                </a:moveTo>
                <a:lnTo>
                  <a:pt x="8400" y="5400"/>
                </a:lnTo>
                <a:cubicBezTo>
                  <a:pt x="8732" y="5400"/>
                  <a:pt x="9000" y="5181"/>
                  <a:pt x="9000" y="4909"/>
                </a:cubicBezTo>
                <a:cubicBezTo>
                  <a:pt x="9000" y="4638"/>
                  <a:pt x="8732" y="4418"/>
                  <a:pt x="8400" y="4418"/>
                </a:cubicBezTo>
                <a:lnTo>
                  <a:pt x="5400" y="4418"/>
                </a:lnTo>
                <a:cubicBezTo>
                  <a:pt x="5068" y="4418"/>
                  <a:pt x="4800" y="4638"/>
                  <a:pt x="4800" y="4909"/>
                </a:cubicBezTo>
                <a:cubicBezTo>
                  <a:pt x="4800" y="5181"/>
                  <a:pt x="5068" y="5400"/>
                  <a:pt x="5400" y="5400"/>
                </a:cubicBezTo>
                <a:moveTo>
                  <a:pt x="12600" y="16200"/>
                </a:moveTo>
                <a:lnTo>
                  <a:pt x="5400" y="16200"/>
                </a:lnTo>
                <a:cubicBezTo>
                  <a:pt x="5068" y="16200"/>
                  <a:pt x="4800" y="16420"/>
                  <a:pt x="4800" y="16691"/>
                </a:cubicBezTo>
                <a:cubicBezTo>
                  <a:pt x="4800" y="16962"/>
                  <a:pt x="5068" y="17182"/>
                  <a:pt x="5400" y="17182"/>
                </a:cubicBezTo>
                <a:lnTo>
                  <a:pt x="12600" y="17182"/>
                </a:lnTo>
                <a:cubicBezTo>
                  <a:pt x="12932" y="17182"/>
                  <a:pt x="13200" y="16962"/>
                  <a:pt x="13200" y="16691"/>
                </a:cubicBezTo>
                <a:cubicBezTo>
                  <a:pt x="13200" y="16420"/>
                  <a:pt x="12932" y="16200"/>
                  <a:pt x="12600" y="16200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9A1A11AC-25A9-4C2C-B7C8-3E8C8327BCF2}"/>
              </a:ext>
            </a:extLst>
          </p:cNvPr>
          <p:cNvSpPr/>
          <p:nvPr/>
        </p:nvSpPr>
        <p:spPr>
          <a:xfrm>
            <a:off x="5924339" y="4183116"/>
            <a:ext cx="5806867" cy="206881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4000" tIns="144000" rIns="144000" bIns="144000" numCol="2" rtlCol="0" anchor="ctr" anchorCtr="0"/>
          <a:lstStyle/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masters: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node_1: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ip: 192.168.152.130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port: 22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user: root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pass: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arch: arm64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oeversion: 22.03-LTS-X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workers: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node_2: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ip: 192.168.152.131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port: 22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user: root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pass: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arch: arm64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 oeversion: 24.03-LTS-X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init_cluster_force: true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kubernetes_version: 1.31.1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service_cidr: 10.96.0.0/16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pod_cidr: 10.244.0.0/16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pause_image: registry.k8s.io/pause:3.10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calico_version: 3.28.2</a:t>
            </a:r>
          </a:p>
          <a:p>
            <a:r>
              <a:rPr lang="en-US" altLang="zh-CN" sz="1000" b="1">
                <a:solidFill>
                  <a:schemeClr val="tx1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certs_expired: 3650</a:t>
            </a:r>
            <a:endParaRPr lang="zh-CN" altLang="en-US" sz="1000" b="1">
              <a:solidFill>
                <a:schemeClr val="tx1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134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>
            <a:extLst>
              <a:ext uri="{FF2B5EF4-FFF2-40B4-BE49-F238E27FC236}">
                <a16:creationId xmlns:a16="http://schemas.microsoft.com/office/drawing/2014/main" id="{347C7C92-B0F4-446C-8F8D-8FE2A8B43DFA}"/>
              </a:ext>
            </a:extLst>
          </p:cNvPr>
          <p:cNvSpPr/>
          <p:nvPr/>
        </p:nvSpPr>
        <p:spPr>
          <a:xfrm>
            <a:off x="7524003" y="2864435"/>
            <a:ext cx="3673288" cy="923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70896AC9-0C6D-4659-91EF-9F14988654CF}"/>
              </a:ext>
            </a:extLst>
          </p:cNvPr>
          <p:cNvSpPr/>
          <p:nvPr/>
        </p:nvSpPr>
        <p:spPr>
          <a:xfrm>
            <a:off x="3250080" y="3915904"/>
            <a:ext cx="3673288" cy="104381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F4AD055-541D-4B07-D93E-441C25245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93" y="344653"/>
            <a:ext cx="11282028" cy="648000"/>
          </a:xfrm>
        </p:spPr>
        <p:txBody>
          <a:bodyPr/>
          <a:lstStyle/>
          <a:p>
            <a:r>
              <a:rPr kumimoji="1" lang="en-US" altLang="zh-CN"/>
              <a:t>oeDeploy</a:t>
            </a:r>
            <a:r>
              <a:rPr kumimoji="1" lang="zh-CN" altLang="en-US"/>
              <a:t>开发计划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5DDAEDA3-1146-4320-ACF1-519D8DF31537}"/>
              </a:ext>
            </a:extLst>
          </p:cNvPr>
          <p:cNvCxnSpPr>
            <a:cxnSpLocks/>
          </p:cNvCxnSpPr>
          <p:nvPr/>
        </p:nvCxnSpPr>
        <p:spPr>
          <a:xfrm>
            <a:off x="690656" y="2577164"/>
            <a:ext cx="10855315" cy="0"/>
          </a:xfrm>
          <a:prstGeom prst="line">
            <a:avLst/>
          </a:prstGeom>
          <a:ln w="38100" cap="rnd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75CC357E-BDB3-44D8-A404-270BECCFD84F}"/>
              </a:ext>
            </a:extLst>
          </p:cNvPr>
          <p:cNvSpPr/>
          <p:nvPr/>
        </p:nvSpPr>
        <p:spPr>
          <a:xfrm>
            <a:off x="1552826" y="2507762"/>
            <a:ext cx="138804" cy="13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CCB6E82-53CC-4F4B-8B2C-C24EF254068C}"/>
              </a:ext>
            </a:extLst>
          </p:cNvPr>
          <p:cNvSpPr/>
          <p:nvPr/>
        </p:nvSpPr>
        <p:spPr>
          <a:xfrm>
            <a:off x="1622228" y="1126992"/>
            <a:ext cx="3610535" cy="92573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886AF4F-ED78-4F05-A753-2FD7A943AC33}"/>
              </a:ext>
            </a:extLst>
          </p:cNvPr>
          <p:cNvSpPr txBox="1"/>
          <p:nvPr/>
        </p:nvSpPr>
        <p:spPr>
          <a:xfrm>
            <a:off x="2452667" y="1492515"/>
            <a:ext cx="26782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k8s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kubeflow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典型场景的一键部署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部署时长缩短到分钟级</a:t>
            </a:r>
          </a:p>
        </p:txBody>
      </p:sp>
      <p:sp>
        <p:nvSpPr>
          <p:cNvPr id="16" name="Shape 2745">
            <a:extLst>
              <a:ext uri="{FF2B5EF4-FFF2-40B4-BE49-F238E27FC236}">
                <a16:creationId xmlns:a16="http://schemas.microsoft.com/office/drawing/2014/main" id="{A9755051-A444-4596-9C35-86EC7EF67FAE}"/>
              </a:ext>
            </a:extLst>
          </p:cNvPr>
          <p:cNvSpPr/>
          <p:nvPr/>
        </p:nvSpPr>
        <p:spPr>
          <a:xfrm>
            <a:off x="1821646" y="1294026"/>
            <a:ext cx="531930" cy="531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8"/>
                  <a:pt x="20178" y="20618"/>
                  <a:pt x="19636" y="20618"/>
                </a:cubicBezTo>
                <a:lnTo>
                  <a:pt x="13745" y="20618"/>
                </a:lnTo>
                <a:cubicBezTo>
                  <a:pt x="13204" y="20618"/>
                  <a:pt x="12764" y="20178"/>
                  <a:pt x="12764" y="19636"/>
                </a:cubicBezTo>
                <a:lnTo>
                  <a:pt x="12764" y="13745"/>
                </a:lnTo>
                <a:cubicBezTo>
                  <a:pt x="12764" y="13204"/>
                  <a:pt x="13204" y="12764"/>
                  <a:pt x="13745" y="12764"/>
                </a:cubicBezTo>
                <a:lnTo>
                  <a:pt x="19636" y="12764"/>
                </a:lnTo>
                <a:cubicBezTo>
                  <a:pt x="20178" y="12764"/>
                  <a:pt x="20618" y="13204"/>
                  <a:pt x="20618" y="13745"/>
                </a:cubicBezTo>
                <a:cubicBezTo>
                  <a:pt x="20618" y="13745"/>
                  <a:pt x="20618" y="19636"/>
                  <a:pt x="20618" y="19636"/>
                </a:cubicBezTo>
                <a:close/>
                <a:moveTo>
                  <a:pt x="19636" y="11782"/>
                </a:moveTo>
                <a:lnTo>
                  <a:pt x="13745" y="11782"/>
                </a:lnTo>
                <a:cubicBezTo>
                  <a:pt x="12661" y="11782"/>
                  <a:pt x="11782" y="12661"/>
                  <a:pt x="11782" y="13745"/>
                </a:cubicBezTo>
                <a:lnTo>
                  <a:pt x="11782" y="19636"/>
                </a:lnTo>
                <a:cubicBezTo>
                  <a:pt x="11782" y="20721"/>
                  <a:pt x="12661" y="21600"/>
                  <a:pt x="13745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3745"/>
                </a:lnTo>
                <a:cubicBezTo>
                  <a:pt x="21600" y="12661"/>
                  <a:pt x="20721" y="11782"/>
                  <a:pt x="19636" y="11782"/>
                </a:cubicBezTo>
                <a:moveTo>
                  <a:pt x="20618" y="7855"/>
                </a:moveTo>
                <a:cubicBezTo>
                  <a:pt x="20618" y="8396"/>
                  <a:pt x="20178" y="8836"/>
                  <a:pt x="19636" y="8836"/>
                </a:cubicBezTo>
                <a:lnTo>
                  <a:pt x="13745" y="8836"/>
                </a:lnTo>
                <a:cubicBezTo>
                  <a:pt x="13204" y="8836"/>
                  <a:pt x="12764" y="8396"/>
                  <a:pt x="12764" y="7855"/>
                </a:cubicBezTo>
                <a:lnTo>
                  <a:pt x="12764" y="1964"/>
                </a:lnTo>
                <a:cubicBezTo>
                  <a:pt x="12764" y="1422"/>
                  <a:pt x="13204" y="982"/>
                  <a:pt x="13745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7855"/>
                  <a:pt x="20618" y="7855"/>
                </a:cubicBezTo>
                <a:close/>
                <a:moveTo>
                  <a:pt x="19636" y="0"/>
                </a:moveTo>
                <a:lnTo>
                  <a:pt x="13745" y="0"/>
                </a:lnTo>
                <a:cubicBezTo>
                  <a:pt x="12661" y="0"/>
                  <a:pt x="11782" y="879"/>
                  <a:pt x="11782" y="1964"/>
                </a:cubicBezTo>
                <a:lnTo>
                  <a:pt x="11782" y="7855"/>
                </a:lnTo>
                <a:cubicBezTo>
                  <a:pt x="11782" y="8939"/>
                  <a:pt x="12661" y="9818"/>
                  <a:pt x="13745" y="9818"/>
                </a:cubicBezTo>
                <a:lnTo>
                  <a:pt x="19636" y="9818"/>
                </a:lnTo>
                <a:cubicBezTo>
                  <a:pt x="20721" y="9818"/>
                  <a:pt x="21600" y="8939"/>
                  <a:pt x="21600" y="7855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8836" y="7855"/>
                </a:moveTo>
                <a:cubicBezTo>
                  <a:pt x="8836" y="8396"/>
                  <a:pt x="8396" y="8836"/>
                  <a:pt x="7855" y="8836"/>
                </a:cubicBezTo>
                <a:lnTo>
                  <a:pt x="1964" y="8836"/>
                </a:lnTo>
                <a:cubicBezTo>
                  <a:pt x="1421" y="8836"/>
                  <a:pt x="982" y="8396"/>
                  <a:pt x="982" y="7855"/>
                </a:cubicBezTo>
                <a:lnTo>
                  <a:pt x="982" y="1964"/>
                </a:lnTo>
                <a:cubicBezTo>
                  <a:pt x="982" y="1422"/>
                  <a:pt x="1421" y="982"/>
                  <a:pt x="1964" y="982"/>
                </a:cubicBezTo>
                <a:lnTo>
                  <a:pt x="7855" y="982"/>
                </a:lnTo>
                <a:cubicBezTo>
                  <a:pt x="8396" y="982"/>
                  <a:pt x="8836" y="1422"/>
                  <a:pt x="8836" y="1964"/>
                </a:cubicBezTo>
                <a:cubicBezTo>
                  <a:pt x="8836" y="1964"/>
                  <a:pt x="8836" y="7855"/>
                  <a:pt x="8836" y="7855"/>
                </a:cubicBezTo>
                <a:close/>
                <a:moveTo>
                  <a:pt x="7855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7855"/>
                </a:lnTo>
                <a:cubicBezTo>
                  <a:pt x="0" y="8939"/>
                  <a:pt x="879" y="9818"/>
                  <a:pt x="1964" y="9818"/>
                </a:cubicBezTo>
                <a:lnTo>
                  <a:pt x="7855" y="9818"/>
                </a:lnTo>
                <a:cubicBezTo>
                  <a:pt x="8939" y="9818"/>
                  <a:pt x="9818" y="8939"/>
                  <a:pt x="9818" y="7855"/>
                </a:cubicBezTo>
                <a:lnTo>
                  <a:pt x="9818" y="1964"/>
                </a:lnTo>
                <a:cubicBezTo>
                  <a:pt x="9818" y="879"/>
                  <a:pt x="8939" y="0"/>
                  <a:pt x="7855" y="0"/>
                </a:cubicBezTo>
                <a:moveTo>
                  <a:pt x="8836" y="19636"/>
                </a:moveTo>
                <a:cubicBezTo>
                  <a:pt x="8836" y="20178"/>
                  <a:pt x="8396" y="20618"/>
                  <a:pt x="7855" y="20618"/>
                </a:cubicBezTo>
                <a:lnTo>
                  <a:pt x="1964" y="20618"/>
                </a:lnTo>
                <a:cubicBezTo>
                  <a:pt x="1421" y="20618"/>
                  <a:pt x="982" y="20178"/>
                  <a:pt x="982" y="19636"/>
                </a:cubicBezTo>
                <a:lnTo>
                  <a:pt x="982" y="13745"/>
                </a:lnTo>
                <a:cubicBezTo>
                  <a:pt x="982" y="13204"/>
                  <a:pt x="1421" y="12764"/>
                  <a:pt x="1964" y="12764"/>
                </a:cubicBezTo>
                <a:lnTo>
                  <a:pt x="7855" y="12764"/>
                </a:lnTo>
                <a:cubicBezTo>
                  <a:pt x="8396" y="12764"/>
                  <a:pt x="8836" y="13204"/>
                  <a:pt x="8836" y="13745"/>
                </a:cubicBezTo>
                <a:cubicBezTo>
                  <a:pt x="8836" y="13745"/>
                  <a:pt x="8836" y="19636"/>
                  <a:pt x="8836" y="19636"/>
                </a:cubicBezTo>
                <a:close/>
                <a:moveTo>
                  <a:pt x="7855" y="11782"/>
                </a:moveTo>
                <a:lnTo>
                  <a:pt x="1964" y="11782"/>
                </a:lnTo>
                <a:cubicBezTo>
                  <a:pt x="879" y="11782"/>
                  <a:pt x="0" y="12661"/>
                  <a:pt x="0" y="13745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7855" y="21600"/>
                </a:lnTo>
                <a:cubicBezTo>
                  <a:pt x="8939" y="21600"/>
                  <a:pt x="9818" y="20721"/>
                  <a:pt x="9818" y="19636"/>
                </a:cubicBezTo>
                <a:lnTo>
                  <a:pt x="9818" y="13745"/>
                </a:lnTo>
                <a:cubicBezTo>
                  <a:pt x="9818" y="12661"/>
                  <a:pt x="8939" y="11782"/>
                  <a:pt x="7855" y="11782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CAB7607-3474-4E07-A81A-A7D06D2BA9C9}"/>
              </a:ext>
            </a:extLst>
          </p:cNvPr>
          <p:cNvSpPr txBox="1"/>
          <p:nvPr/>
        </p:nvSpPr>
        <p:spPr>
          <a:xfrm>
            <a:off x="2452666" y="1185339"/>
            <a:ext cx="2678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的复杂应用部署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9E7AAC3-00C6-46EC-8D81-DA481AC581AF}"/>
              </a:ext>
            </a:extLst>
          </p:cNvPr>
          <p:cNvSpPr/>
          <p:nvPr/>
        </p:nvSpPr>
        <p:spPr>
          <a:xfrm>
            <a:off x="3250079" y="5098880"/>
            <a:ext cx="3673288" cy="1218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Shape 2746">
            <a:extLst>
              <a:ext uri="{FF2B5EF4-FFF2-40B4-BE49-F238E27FC236}">
                <a16:creationId xmlns:a16="http://schemas.microsoft.com/office/drawing/2014/main" id="{DA60E9B6-8B10-4050-8DCC-D768D162E314}"/>
              </a:ext>
            </a:extLst>
          </p:cNvPr>
          <p:cNvSpPr/>
          <p:nvPr/>
        </p:nvSpPr>
        <p:spPr>
          <a:xfrm>
            <a:off x="3463991" y="5426943"/>
            <a:ext cx="531930" cy="5319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764"/>
                </a:moveTo>
                <a:lnTo>
                  <a:pt x="16691" y="12764"/>
                </a:lnTo>
                <a:lnTo>
                  <a:pt x="16691" y="8836"/>
                </a:lnTo>
                <a:lnTo>
                  <a:pt x="20618" y="8836"/>
                </a:lnTo>
                <a:cubicBezTo>
                  <a:pt x="20618" y="8836"/>
                  <a:pt x="20618" y="12764"/>
                  <a:pt x="20618" y="12764"/>
                </a:cubicBezTo>
                <a:close/>
                <a:moveTo>
                  <a:pt x="20618" y="7855"/>
                </a:moveTo>
                <a:lnTo>
                  <a:pt x="16691" y="7855"/>
                </a:lnTo>
                <a:cubicBezTo>
                  <a:pt x="16149" y="7855"/>
                  <a:pt x="15709" y="8295"/>
                  <a:pt x="15709" y="8836"/>
                </a:cubicBezTo>
                <a:lnTo>
                  <a:pt x="15709" y="12764"/>
                </a:lnTo>
                <a:cubicBezTo>
                  <a:pt x="15709" y="13305"/>
                  <a:pt x="16149" y="13745"/>
                  <a:pt x="16691" y="13745"/>
                </a:cubicBezTo>
                <a:lnTo>
                  <a:pt x="20618" y="13745"/>
                </a:lnTo>
                <a:cubicBezTo>
                  <a:pt x="21160" y="13745"/>
                  <a:pt x="21600" y="13305"/>
                  <a:pt x="21600" y="12764"/>
                </a:cubicBezTo>
                <a:lnTo>
                  <a:pt x="21600" y="8836"/>
                </a:lnTo>
                <a:cubicBezTo>
                  <a:pt x="21600" y="8295"/>
                  <a:pt x="21160" y="7855"/>
                  <a:pt x="20618" y="7855"/>
                </a:cubicBezTo>
                <a:moveTo>
                  <a:pt x="12764" y="20618"/>
                </a:moveTo>
                <a:lnTo>
                  <a:pt x="8836" y="20618"/>
                </a:lnTo>
                <a:lnTo>
                  <a:pt x="8836" y="16691"/>
                </a:lnTo>
                <a:lnTo>
                  <a:pt x="12764" y="16691"/>
                </a:lnTo>
                <a:cubicBezTo>
                  <a:pt x="12764" y="16691"/>
                  <a:pt x="12764" y="20618"/>
                  <a:pt x="12764" y="20618"/>
                </a:cubicBezTo>
                <a:close/>
                <a:moveTo>
                  <a:pt x="12764" y="15709"/>
                </a:moveTo>
                <a:lnTo>
                  <a:pt x="8836" y="15709"/>
                </a:lnTo>
                <a:cubicBezTo>
                  <a:pt x="8295" y="15709"/>
                  <a:pt x="7855" y="16149"/>
                  <a:pt x="7855" y="16691"/>
                </a:cubicBezTo>
                <a:lnTo>
                  <a:pt x="7855" y="20618"/>
                </a:lnTo>
                <a:cubicBezTo>
                  <a:pt x="7855" y="21160"/>
                  <a:pt x="8295" y="21600"/>
                  <a:pt x="8836" y="21600"/>
                </a:cubicBezTo>
                <a:lnTo>
                  <a:pt x="12764" y="21600"/>
                </a:lnTo>
                <a:cubicBezTo>
                  <a:pt x="13305" y="21600"/>
                  <a:pt x="13745" y="21160"/>
                  <a:pt x="13745" y="20618"/>
                </a:cubicBezTo>
                <a:lnTo>
                  <a:pt x="13745" y="16691"/>
                </a:lnTo>
                <a:cubicBezTo>
                  <a:pt x="13745" y="16149"/>
                  <a:pt x="13305" y="15709"/>
                  <a:pt x="12764" y="15709"/>
                </a:cubicBezTo>
                <a:moveTo>
                  <a:pt x="12764" y="12764"/>
                </a:moveTo>
                <a:lnTo>
                  <a:pt x="8836" y="12764"/>
                </a:lnTo>
                <a:lnTo>
                  <a:pt x="8836" y="8836"/>
                </a:lnTo>
                <a:lnTo>
                  <a:pt x="12764" y="8836"/>
                </a:lnTo>
                <a:cubicBezTo>
                  <a:pt x="12764" y="8836"/>
                  <a:pt x="12764" y="12764"/>
                  <a:pt x="12764" y="12764"/>
                </a:cubicBezTo>
                <a:close/>
                <a:moveTo>
                  <a:pt x="12764" y="7855"/>
                </a:moveTo>
                <a:lnTo>
                  <a:pt x="8836" y="7855"/>
                </a:lnTo>
                <a:cubicBezTo>
                  <a:pt x="8295" y="7855"/>
                  <a:pt x="7855" y="8295"/>
                  <a:pt x="7855" y="8836"/>
                </a:cubicBezTo>
                <a:lnTo>
                  <a:pt x="7855" y="12764"/>
                </a:lnTo>
                <a:cubicBezTo>
                  <a:pt x="7855" y="13305"/>
                  <a:pt x="8295" y="13745"/>
                  <a:pt x="8836" y="13745"/>
                </a:cubicBezTo>
                <a:lnTo>
                  <a:pt x="12764" y="13745"/>
                </a:lnTo>
                <a:cubicBezTo>
                  <a:pt x="13305" y="13745"/>
                  <a:pt x="13745" y="13305"/>
                  <a:pt x="13745" y="12764"/>
                </a:cubicBezTo>
                <a:lnTo>
                  <a:pt x="13745" y="8836"/>
                </a:lnTo>
                <a:cubicBezTo>
                  <a:pt x="13745" y="8295"/>
                  <a:pt x="13305" y="7855"/>
                  <a:pt x="12764" y="7855"/>
                </a:cubicBezTo>
                <a:moveTo>
                  <a:pt x="4909" y="4909"/>
                </a:moveTo>
                <a:lnTo>
                  <a:pt x="982" y="4909"/>
                </a:lnTo>
                <a:lnTo>
                  <a:pt x="982" y="982"/>
                </a:lnTo>
                <a:lnTo>
                  <a:pt x="4909" y="982"/>
                </a:lnTo>
                <a:cubicBezTo>
                  <a:pt x="4909" y="982"/>
                  <a:pt x="4909" y="4909"/>
                  <a:pt x="4909" y="4909"/>
                </a:cubicBezTo>
                <a:close/>
                <a:moveTo>
                  <a:pt x="4909" y="0"/>
                </a:moveTo>
                <a:lnTo>
                  <a:pt x="982" y="0"/>
                </a:lnTo>
                <a:cubicBezTo>
                  <a:pt x="440" y="0"/>
                  <a:pt x="0" y="440"/>
                  <a:pt x="0" y="982"/>
                </a:cubicBezTo>
                <a:lnTo>
                  <a:pt x="0" y="4909"/>
                </a:lnTo>
                <a:cubicBezTo>
                  <a:pt x="0" y="5451"/>
                  <a:pt x="440" y="5891"/>
                  <a:pt x="982" y="5891"/>
                </a:cubicBezTo>
                <a:lnTo>
                  <a:pt x="4909" y="5891"/>
                </a:lnTo>
                <a:cubicBezTo>
                  <a:pt x="5451" y="5891"/>
                  <a:pt x="5891" y="5451"/>
                  <a:pt x="5891" y="4909"/>
                </a:cubicBezTo>
                <a:lnTo>
                  <a:pt x="5891" y="982"/>
                </a:lnTo>
                <a:cubicBezTo>
                  <a:pt x="5891" y="440"/>
                  <a:pt x="5451" y="0"/>
                  <a:pt x="4909" y="0"/>
                </a:cubicBezTo>
                <a:moveTo>
                  <a:pt x="20618" y="20618"/>
                </a:moveTo>
                <a:lnTo>
                  <a:pt x="16691" y="20618"/>
                </a:lnTo>
                <a:lnTo>
                  <a:pt x="16691" y="16691"/>
                </a:lnTo>
                <a:lnTo>
                  <a:pt x="20618" y="16691"/>
                </a:lnTo>
                <a:cubicBezTo>
                  <a:pt x="20618" y="16691"/>
                  <a:pt x="20618" y="20618"/>
                  <a:pt x="20618" y="20618"/>
                </a:cubicBezTo>
                <a:close/>
                <a:moveTo>
                  <a:pt x="20618" y="15709"/>
                </a:moveTo>
                <a:lnTo>
                  <a:pt x="16691" y="15709"/>
                </a:lnTo>
                <a:cubicBezTo>
                  <a:pt x="16149" y="15709"/>
                  <a:pt x="15709" y="16149"/>
                  <a:pt x="15709" y="16691"/>
                </a:cubicBezTo>
                <a:lnTo>
                  <a:pt x="15709" y="20618"/>
                </a:lnTo>
                <a:cubicBezTo>
                  <a:pt x="15709" y="21160"/>
                  <a:pt x="16149" y="21600"/>
                  <a:pt x="16691" y="21600"/>
                </a:cubicBezTo>
                <a:lnTo>
                  <a:pt x="20618" y="21600"/>
                </a:lnTo>
                <a:cubicBezTo>
                  <a:pt x="21160" y="21600"/>
                  <a:pt x="21600" y="21160"/>
                  <a:pt x="21600" y="20618"/>
                </a:cubicBezTo>
                <a:lnTo>
                  <a:pt x="21600" y="16691"/>
                </a:lnTo>
                <a:cubicBezTo>
                  <a:pt x="21600" y="16149"/>
                  <a:pt x="21160" y="15709"/>
                  <a:pt x="20618" y="15709"/>
                </a:cubicBezTo>
                <a:moveTo>
                  <a:pt x="20618" y="4909"/>
                </a:moveTo>
                <a:lnTo>
                  <a:pt x="16691" y="4909"/>
                </a:lnTo>
                <a:lnTo>
                  <a:pt x="16691" y="982"/>
                </a:lnTo>
                <a:lnTo>
                  <a:pt x="20618" y="982"/>
                </a:lnTo>
                <a:cubicBezTo>
                  <a:pt x="20618" y="982"/>
                  <a:pt x="20618" y="4909"/>
                  <a:pt x="20618" y="4909"/>
                </a:cubicBezTo>
                <a:close/>
                <a:moveTo>
                  <a:pt x="20618" y="0"/>
                </a:moveTo>
                <a:lnTo>
                  <a:pt x="16691" y="0"/>
                </a:lnTo>
                <a:cubicBezTo>
                  <a:pt x="16149" y="0"/>
                  <a:pt x="15709" y="440"/>
                  <a:pt x="15709" y="982"/>
                </a:cubicBezTo>
                <a:lnTo>
                  <a:pt x="15709" y="4909"/>
                </a:lnTo>
                <a:cubicBezTo>
                  <a:pt x="15709" y="5451"/>
                  <a:pt x="16149" y="5891"/>
                  <a:pt x="16691" y="5891"/>
                </a:cubicBezTo>
                <a:lnTo>
                  <a:pt x="20618" y="5891"/>
                </a:lnTo>
                <a:cubicBezTo>
                  <a:pt x="21160" y="5891"/>
                  <a:pt x="21600" y="5451"/>
                  <a:pt x="21600" y="4909"/>
                </a:cubicBezTo>
                <a:lnTo>
                  <a:pt x="21600" y="982"/>
                </a:lnTo>
                <a:cubicBezTo>
                  <a:pt x="21600" y="440"/>
                  <a:pt x="21160" y="0"/>
                  <a:pt x="20618" y="0"/>
                </a:cubicBezTo>
                <a:moveTo>
                  <a:pt x="4909" y="20618"/>
                </a:moveTo>
                <a:lnTo>
                  <a:pt x="982" y="20618"/>
                </a:lnTo>
                <a:lnTo>
                  <a:pt x="982" y="16691"/>
                </a:lnTo>
                <a:lnTo>
                  <a:pt x="4909" y="16691"/>
                </a:lnTo>
                <a:cubicBezTo>
                  <a:pt x="4909" y="16691"/>
                  <a:pt x="4909" y="20618"/>
                  <a:pt x="4909" y="20618"/>
                </a:cubicBezTo>
                <a:close/>
                <a:moveTo>
                  <a:pt x="4909" y="15709"/>
                </a:moveTo>
                <a:lnTo>
                  <a:pt x="982" y="15709"/>
                </a:lnTo>
                <a:cubicBezTo>
                  <a:pt x="440" y="15709"/>
                  <a:pt x="0" y="16149"/>
                  <a:pt x="0" y="16691"/>
                </a:cubicBezTo>
                <a:lnTo>
                  <a:pt x="0" y="20618"/>
                </a:lnTo>
                <a:cubicBezTo>
                  <a:pt x="0" y="21160"/>
                  <a:pt x="440" y="21600"/>
                  <a:pt x="982" y="21600"/>
                </a:cubicBezTo>
                <a:lnTo>
                  <a:pt x="4909" y="21600"/>
                </a:lnTo>
                <a:cubicBezTo>
                  <a:pt x="5451" y="21600"/>
                  <a:pt x="5891" y="21160"/>
                  <a:pt x="5891" y="20618"/>
                </a:cubicBezTo>
                <a:lnTo>
                  <a:pt x="5891" y="16691"/>
                </a:lnTo>
                <a:cubicBezTo>
                  <a:pt x="5891" y="16149"/>
                  <a:pt x="5451" y="15709"/>
                  <a:pt x="4909" y="15709"/>
                </a:cubicBezTo>
                <a:moveTo>
                  <a:pt x="12764" y="4909"/>
                </a:moveTo>
                <a:lnTo>
                  <a:pt x="8836" y="4909"/>
                </a:lnTo>
                <a:lnTo>
                  <a:pt x="8836" y="982"/>
                </a:lnTo>
                <a:lnTo>
                  <a:pt x="12764" y="982"/>
                </a:lnTo>
                <a:cubicBezTo>
                  <a:pt x="12764" y="982"/>
                  <a:pt x="12764" y="4909"/>
                  <a:pt x="12764" y="4909"/>
                </a:cubicBezTo>
                <a:close/>
                <a:moveTo>
                  <a:pt x="12764" y="0"/>
                </a:moveTo>
                <a:lnTo>
                  <a:pt x="8836" y="0"/>
                </a:lnTo>
                <a:cubicBezTo>
                  <a:pt x="8295" y="0"/>
                  <a:pt x="7855" y="440"/>
                  <a:pt x="7855" y="982"/>
                </a:cubicBezTo>
                <a:lnTo>
                  <a:pt x="7855" y="4909"/>
                </a:lnTo>
                <a:cubicBezTo>
                  <a:pt x="7855" y="5451"/>
                  <a:pt x="8295" y="5891"/>
                  <a:pt x="8836" y="5891"/>
                </a:cubicBezTo>
                <a:lnTo>
                  <a:pt x="12764" y="5891"/>
                </a:lnTo>
                <a:cubicBezTo>
                  <a:pt x="13305" y="5891"/>
                  <a:pt x="13745" y="5451"/>
                  <a:pt x="13745" y="4909"/>
                </a:cubicBezTo>
                <a:lnTo>
                  <a:pt x="13745" y="982"/>
                </a:lnTo>
                <a:cubicBezTo>
                  <a:pt x="13745" y="440"/>
                  <a:pt x="13305" y="0"/>
                  <a:pt x="12764" y="0"/>
                </a:cubicBezTo>
                <a:moveTo>
                  <a:pt x="4909" y="12764"/>
                </a:moveTo>
                <a:lnTo>
                  <a:pt x="982" y="12764"/>
                </a:lnTo>
                <a:lnTo>
                  <a:pt x="982" y="8836"/>
                </a:lnTo>
                <a:lnTo>
                  <a:pt x="4909" y="8836"/>
                </a:lnTo>
                <a:cubicBezTo>
                  <a:pt x="4909" y="8836"/>
                  <a:pt x="4909" y="12764"/>
                  <a:pt x="4909" y="12764"/>
                </a:cubicBezTo>
                <a:close/>
                <a:moveTo>
                  <a:pt x="4909" y="7855"/>
                </a:moveTo>
                <a:lnTo>
                  <a:pt x="982" y="7855"/>
                </a:lnTo>
                <a:cubicBezTo>
                  <a:pt x="440" y="7855"/>
                  <a:pt x="0" y="8295"/>
                  <a:pt x="0" y="8836"/>
                </a:cubicBezTo>
                <a:lnTo>
                  <a:pt x="0" y="12764"/>
                </a:lnTo>
                <a:cubicBezTo>
                  <a:pt x="0" y="13305"/>
                  <a:pt x="440" y="13745"/>
                  <a:pt x="982" y="13745"/>
                </a:cubicBezTo>
                <a:lnTo>
                  <a:pt x="4909" y="13745"/>
                </a:lnTo>
                <a:cubicBezTo>
                  <a:pt x="5451" y="13745"/>
                  <a:pt x="5891" y="13305"/>
                  <a:pt x="5891" y="12764"/>
                </a:cubicBezTo>
                <a:lnTo>
                  <a:pt x="5891" y="8836"/>
                </a:lnTo>
                <a:cubicBezTo>
                  <a:pt x="5891" y="8295"/>
                  <a:pt x="5451" y="7855"/>
                  <a:pt x="4909" y="7855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0A84080-59E0-467A-8031-3DF462217B99}"/>
              </a:ext>
            </a:extLst>
          </p:cNvPr>
          <p:cNvSpPr txBox="1"/>
          <p:nvPr/>
        </p:nvSpPr>
        <p:spPr>
          <a:xfrm>
            <a:off x="4066257" y="5205759"/>
            <a:ext cx="26782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更多的</a:t>
            </a:r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21BF9B97-E663-4FB4-8B15-8F3986AB3CAE}"/>
              </a:ext>
            </a:extLst>
          </p:cNvPr>
          <p:cNvSpPr txBox="1"/>
          <p:nvPr/>
        </p:nvSpPr>
        <p:spPr>
          <a:xfrm>
            <a:off x="4066258" y="5516530"/>
            <a:ext cx="13391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Kafka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D821C36-2E8B-4122-BDE8-9C0BA1F8C63D}"/>
              </a:ext>
            </a:extLst>
          </p:cNvPr>
          <p:cNvSpPr txBox="1"/>
          <p:nvPr/>
        </p:nvSpPr>
        <p:spPr>
          <a:xfrm>
            <a:off x="5434421" y="5513536"/>
            <a:ext cx="142619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Ray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EulerMaker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EulerPipeline</a:t>
            </a:r>
            <a:endParaRPr lang="zh-CN" altLang="en-US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4F088C4B-1C98-4D9A-8281-C8C13924CE4E}"/>
              </a:ext>
            </a:extLst>
          </p:cNvPr>
          <p:cNvSpPr txBox="1"/>
          <p:nvPr/>
        </p:nvSpPr>
        <p:spPr>
          <a:xfrm>
            <a:off x="4066257" y="3999668"/>
            <a:ext cx="2637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插件管理模块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B4D3BE53-0ABE-407C-9B87-99848059D1A3}"/>
              </a:ext>
            </a:extLst>
          </p:cNvPr>
          <p:cNvSpPr txBox="1"/>
          <p:nvPr/>
        </p:nvSpPr>
        <p:spPr>
          <a:xfrm>
            <a:off x="4066257" y="4282034"/>
            <a:ext cx="263797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插件安装、卸载、依赖分析与解决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本地插件管理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通过配置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repo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获取远端插件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A18C1E4-5475-43A0-B979-DF46021E38C4}"/>
              </a:ext>
            </a:extLst>
          </p:cNvPr>
          <p:cNvSpPr/>
          <p:nvPr/>
        </p:nvSpPr>
        <p:spPr>
          <a:xfrm>
            <a:off x="3250080" y="2864434"/>
            <a:ext cx="3673288" cy="923558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Shape 2816">
            <a:extLst>
              <a:ext uri="{FF2B5EF4-FFF2-40B4-BE49-F238E27FC236}">
                <a16:creationId xmlns:a16="http://schemas.microsoft.com/office/drawing/2014/main" id="{1629002D-764B-4043-834A-35D22892B89F}"/>
              </a:ext>
            </a:extLst>
          </p:cNvPr>
          <p:cNvSpPr/>
          <p:nvPr/>
        </p:nvSpPr>
        <p:spPr>
          <a:xfrm>
            <a:off x="3451439" y="3049274"/>
            <a:ext cx="509130" cy="509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587" y="18100"/>
                </a:moveTo>
                <a:lnTo>
                  <a:pt x="21596" y="18099"/>
                </a:lnTo>
                <a:lnTo>
                  <a:pt x="20614" y="5335"/>
                </a:lnTo>
                <a:lnTo>
                  <a:pt x="20605" y="5337"/>
                </a:lnTo>
                <a:cubicBezTo>
                  <a:pt x="20573" y="5097"/>
                  <a:pt x="20376" y="4909"/>
                  <a:pt x="20127" y="4909"/>
                </a:cubicBezTo>
                <a:lnTo>
                  <a:pt x="16691" y="4909"/>
                </a:lnTo>
                <a:lnTo>
                  <a:pt x="16691" y="3927"/>
                </a:lnTo>
                <a:cubicBezTo>
                  <a:pt x="16691" y="1758"/>
                  <a:pt x="14932" y="0"/>
                  <a:pt x="12764" y="0"/>
                </a:cubicBezTo>
                <a:cubicBezTo>
                  <a:pt x="11300" y="0"/>
                  <a:pt x="10025" y="803"/>
                  <a:pt x="9350" y="1991"/>
                </a:cubicBezTo>
                <a:cubicBezTo>
                  <a:pt x="9705" y="2027"/>
                  <a:pt x="10048" y="2105"/>
                  <a:pt x="10377" y="2214"/>
                </a:cubicBezTo>
                <a:cubicBezTo>
                  <a:pt x="10911" y="1470"/>
                  <a:pt x="11778" y="982"/>
                  <a:pt x="12764" y="982"/>
                </a:cubicBezTo>
                <a:cubicBezTo>
                  <a:pt x="14390" y="982"/>
                  <a:pt x="15709" y="2301"/>
                  <a:pt x="15709" y="3927"/>
                </a:cubicBezTo>
                <a:lnTo>
                  <a:pt x="15709" y="4909"/>
                </a:lnTo>
                <a:lnTo>
                  <a:pt x="13337" y="4909"/>
                </a:lnTo>
                <a:cubicBezTo>
                  <a:pt x="13474" y="5221"/>
                  <a:pt x="13581" y="5549"/>
                  <a:pt x="13651" y="5891"/>
                </a:cubicBezTo>
                <a:lnTo>
                  <a:pt x="15709" y="5891"/>
                </a:lnTo>
                <a:lnTo>
                  <a:pt x="15709" y="6873"/>
                </a:lnTo>
                <a:lnTo>
                  <a:pt x="16204" y="6873"/>
                </a:lnTo>
                <a:cubicBezTo>
                  <a:pt x="16375" y="6873"/>
                  <a:pt x="16537" y="6905"/>
                  <a:pt x="16691" y="6961"/>
                </a:cubicBezTo>
                <a:lnTo>
                  <a:pt x="16691" y="5891"/>
                </a:lnTo>
                <a:lnTo>
                  <a:pt x="19674" y="5891"/>
                </a:lnTo>
                <a:lnTo>
                  <a:pt x="20429" y="15709"/>
                </a:lnTo>
                <a:lnTo>
                  <a:pt x="18247" y="15709"/>
                </a:lnTo>
                <a:lnTo>
                  <a:pt x="18323" y="16691"/>
                </a:lnTo>
                <a:lnTo>
                  <a:pt x="20504" y="16691"/>
                </a:lnTo>
                <a:lnTo>
                  <a:pt x="20580" y="17673"/>
                </a:lnTo>
                <a:lnTo>
                  <a:pt x="18398" y="17673"/>
                </a:lnTo>
                <a:lnTo>
                  <a:pt x="18474" y="18655"/>
                </a:lnTo>
                <a:lnTo>
                  <a:pt x="21109" y="18655"/>
                </a:lnTo>
                <a:cubicBezTo>
                  <a:pt x="21380" y="18655"/>
                  <a:pt x="21600" y="18435"/>
                  <a:pt x="21600" y="18164"/>
                </a:cubicBezTo>
                <a:cubicBezTo>
                  <a:pt x="21600" y="18141"/>
                  <a:pt x="21590" y="18122"/>
                  <a:pt x="21587" y="18100"/>
                </a:cubicBezTo>
                <a:moveTo>
                  <a:pt x="1020" y="20618"/>
                </a:moveTo>
                <a:lnTo>
                  <a:pt x="1096" y="19636"/>
                </a:lnTo>
                <a:lnTo>
                  <a:pt x="16577" y="19636"/>
                </a:lnTo>
                <a:lnTo>
                  <a:pt x="16653" y="20618"/>
                </a:lnTo>
                <a:cubicBezTo>
                  <a:pt x="16653" y="20618"/>
                  <a:pt x="1020" y="20618"/>
                  <a:pt x="1020" y="20618"/>
                </a:cubicBezTo>
                <a:close/>
                <a:moveTo>
                  <a:pt x="1926" y="8836"/>
                </a:moveTo>
                <a:lnTo>
                  <a:pt x="4909" y="8836"/>
                </a:lnTo>
                <a:lnTo>
                  <a:pt x="4909" y="10936"/>
                </a:lnTo>
                <a:cubicBezTo>
                  <a:pt x="4617" y="11106"/>
                  <a:pt x="4418" y="11420"/>
                  <a:pt x="4418" y="11782"/>
                </a:cubicBezTo>
                <a:cubicBezTo>
                  <a:pt x="4418" y="12324"/>
                  <a:pt x="4858" y="12764"/>
                  <a:pt x="5400" y="12764"/>
                </a:cubicBezTo>
                <a:cubicBezTo>
                  <a:pt x="5942" y="12764"/>
                  <a:pt x="6382" y="12324"/>
                  <a:pt x="6382" y="11782"/>
                </a:cubicBezTo>
                <a:cubicBezTo>
                  <a:pt x="6382" y="11420"/>
                  <a:pt x="6183" y="11106"/>
                  <a:pt x="5891" y="10936"/>
                </a:cubicBezTo>
                <a:lnTo>
                  <a:pt x="5891" y="8836"/>
                </a:lnTo>
                <a:lnTo>
                  <a:pt x="11782" y="8836"/>
                </a:lnTo>
                <a:lnTo>
                  <a:pt x="11782" y="10936"/>
                </a:lnTo>
                <a:cubicBezTo>
                  <a:pt x="11489" y="11106"/>
                  <a:pt x="11291" y="11420"/>
                  <a:pt x="11291" y="11782"/>
                </a:cubicBezTo>
                <a:cubicBezTo>
                  <a:pt x="11291" y="12324"/>
                  <a:pt x="11731" y="12764"/>
                  <a:pt x="12273" y="12764"/>
                </a:cubicBezTo>
                <a:cubicBezTo>
                  <a:pt x="12815" y="12764"/>
                  <a:pt x="13255" y="12324"/>
                  <a:pt x="13255" y="11782"/>
                </a:cubicBezTo>
                <a:cubicBezTo>
                  <a:pt x="13255" y="11420"/>
                  <a:pt x="13056" y="11106"/>
                  <a:pt x="12764" y="10936"/>
                </a:cubicBezTo>
                <a:lnTo>
                  <a:pt x="12764" y="8836"/>
                </a:lnTo>
                <a:lnTo>
                  <a:pt x="15746" y="8836"/>
                </a:lnTo>
                <a:lnTo>
                  <a:pt x="16502" y="18655"/>
                </a:lnTo>
                <a:lnTo>
                  <a:pt x="1172" y="18655"/>
                </a:lnTo>
                <a:cubicBezTo>
                  <a:pt x="1172" y="18655"/>
                  <a:pt x="1926" y="8836"/>
                  <a:pt x="1926" y="8836"/>
                </a:cubicBezTo>
                <a:close/>
                <a:moveTo>
                  <a:pt x="5891" y="6873"/>
                </a:moveTo>
                <a:cubicBezTo>
                  <a:pt x="5891" y="5246"/>
                  <a:pt x="7210" y="3927"/>
                  <a:pt x="8836" y="3927"/>
                </a:cubicBezTo>
                <a:cubicBezTo>
                  <a:pt x="10463" y="3927"/>
                  <a:pt x="11782" y="5246"/>
                  <a:pt x="11782" y="6873"/>
                </a:cubicBezTo>
                <a:lnTo>
                  <a:pt x="11782" y="7855"/>
                </a:lnTo>
                <a:lnTo>
                  <a:pt x="5891" y="7855"/>
                </a:lnTo>
                <a:cubicBezTo>
                  <a:pt x="5891" y="7855"/>
                  <a:pt x="5891" y="6873"/>
                  <a:pt x="5891" y="6873"/>
                </a:cubicBezTo>
                <a:close/>
                <a:moveTo>
                  <a:pt x="17668" y="21044"/>
                </a:moveTo>
                <a:lnTo>
                  <a:pt x="16687" y="8281"/>
                </a:lnTo>
                <a:lnTo>
                  <a:pt x="16678" y="8282"/>
                </a:lnTo>
                <a:cubicBezTo>
                  <a:pt x="16646" y="8043"/>
                  <a:pt x="16448" y="7855"/>
                  <a:pt x="16200" y="7855"/>
                </a:cubicBezTo>
                <a:lnTo>
                  <a:pt x="12764" y="7855"/>
                </a:lnTo>
                <a:lnTo>
                  <a:pt x="12764" y="6873"/>
                </a:lnTo>
                <a:cubicBezTo>
                  <a:pt x="12764" y="4704"/>
                  <a:pt x="11005" y="2945"/>
                  <a:pt x="8836" y="2945"/>
                </a:cubicBezTo>
                <a:cubicBezTo>
                  <a:pt x="6668" y="2945"/>
                  <a:pt x="4909" y="4704"/>
                  <a:pt x="4909" y="6873"/>
                </a:cubicBezTo>
                <a:lnTo>
                  <a:pt x="4909" y="7855"/>
                </a:lnTo>
                <a:lnTo>
                  <a:pt x="1473" y="7855"/>
                </a:lnTo>
                <a:cubicBezTo>
                  <a:pt x="1224" y="7855"/>
                  <a:pt x="1027" y="8043"/>
                  <a:pt x="995" y="8282"/>
                </a:cubicBezTo>
                <a:lnTo>
                  <a:pt x="986" y="8281"/>
                </a:lnTo>
                <a:lnTo>
                  <a:pt x="4" y="21044"/>
                </a:lnTo>
                <a:lnTo>
                  <a:pt x="13" y="21045"/>
                </a:lnTo>
                <a:cubicBezTo>
                  <a:pt x="10" y="21067"/>
                  <a:pt x="0" y="21087"/>
                  <a:pt x="0" y="21109"/>
                </a:cubicBezTo>
                <a:cubicBezTo>
                  <a:pt x="0" y="21381"/>
                  <a:pt x="220" y="21600"/>
                  <a:pt x="491" y="21600"/>
                </a:cubicBezTo>
                <a:lnTo>
                  <a:pt x="17182" y="21600"/>
                </a:lnTo>
                <a:cubicBezTo>
                  <a:pt x="17453" y="21600"/>
                  <a:pt x="17673" y="21381"/>
                  <a:pt x="17673" y="21109"/>
                </a:cubicBezTo>
                <a:cubicBezTo>
                  <a:pt x="17673" y="21087"/>
                  <a:pt x="17663" y="21067"/>
                  <a:pt x="17660" y="21045"/>
                </a:cubicBezTo>
                <a:cubicBezTo>
                  <a:pt x="17660" y="21045"/>
                  <a:pt x="17668" y="21044"/>
                  <a:pt x="17668" y="21044"/>
                </a:cubicBezTo>
                <a:close/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C01ACFF-F7A2-4CBF-B9D9-5F29ABAB1F09}"/>
              </a:ext>
            </a:extLst>
          </p:cNvPr>
          <p:cNvSpPr txBox="1"/>
          <p:nvPr/>
        </p:nvSpPr>
        <p:spPr>
          <a:xfrm>
            <a:off x="4063063" y="2898123"/>
            <a:ext cx="2653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插件商店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E7C64A9-77A9-484A-9ED9-10752C9034A8}"/>
              </a:ext>
            </a:extLst>
          </p:cNvPr>
          <p:cNvSpPr txBox="1"/>
          <p:nvPr/>
        </p:nvSpPr>
        <p:spPr>
          <a:xfrm>
            <a:off x="4063030" y="3221593"/>
            <a:ext cx="27105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提供官方的插件仓库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(repo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源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网页上支持查询、下载、用户手册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52145BD-0CEC-47D1-B3CC-E5CFBDCBBBC2}"/>
              </a:ext>
            </a:extLst>
          </p:cNvPr>
          <p:cNvSpPr/>
          <p:nvPr/>
        </p:nvSpPr>
        <p:spPr>
          <a:xfrm>
            <a:off x="7524003" y="3910807"/>
            <a:ext cx="3673288" cy="104718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3D2F9FE2-9825-46ED-AC4D-C3A11412252A}"/>
              </a:ext>
            </a:extLst>
          </p:cNvPr>
          <p:cNvSpPr txBox="1"/>
          <p:nvPr/>
        </p:nvSpPr>
        <p:spPr>
          <a:xfrm>
            <a:off x="8299853" y="4034916"/>
            <a:ext cx="28974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插件开发流水线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5410D01-2448-46FE-A857-4BE353870264}"/>
              </a:ext>
            </a:extLst>
          </p:cNvPr>
          <p:cNvSpPr txBox="1"/>
          <p:nvPr/>
        </p:nvSpPr>
        <p:spPr>
          <a:xfrm>
            <a:off x="8299853" y="4341839"/>
            <a:ext cx="277346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11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作为插件的描述语言，提供插件开发基础设施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>
                <a:latin typeface="微软雅黑" panose="020B0503020204020204" pitchFamily="34" charset="-122"/>
                <a:ea typeface="微软雅黑" panose="020B0503020204020204" pitchFamily="34" charset="-122"/>
              </a:rPr>
              <a:t>高可扩展性、高自由度、低开发门槛</a:t>
            </a:r>
            <a:endParaRPr lang="en-US" altLang="zh-CN" sz="11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Shape 2617">
            <a:extLst>
              <a:ext uri="{FF2B5EF4-FFF2-40B4-BE49-F238E27FC236}">
                <a16:creationId xmlns:a16="http://schemas.microsoft.com/office/drawing/2014/main" id="{54526CA2-850A-41DB-8623-07D6E058D45C}"/>
              </a:ext>
            </a:extLst>
          </p:cNvPr>
          <p:cNvSpPr/>
          <p:nvPr/>
        </p:nvSpPr>
        <p:spPr>
          <a:xfrm>
            <a:off x="7726049" y="3094350"/>
            <a:ext cx="536149" cy="43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457" y="20400"/>
                </a:moveTo>
                <a:cubicBezTo>
                  <a:pt x="4686" y="18711"/>
                  <a:pt x="5897" y="18036"/>
                  <a:pt x="7134" y="17493"/>
                </a:cubicBezTo>
                <a:lnTo>
                  <a:pt x="7173" y="17477"/>
                </a:lnTo>
                <a:cubicBezTo>
                  <a:pt x="8055" y="17190"/>
                  <a:pt x="9626" y="16039"/>
                  <a:pt x="9626" y="13569"/>
                </a:cubicBezTo>
                <a:cubicBezTo>
                  <a:pt x="9626" y="11474"/>
                  <a:pt x="8932" y="10452"/>
                  <a:pt x="8558" y="9902"/>
                </a:cubicBezTo>
                <a:cubicBezTo>
                  <a:pt x="8484" y="9791"/>
                  <a:pt x="8394" y="9649"/>
                  <a:pt x="8414" y="9680"/>
                </a:cubicBezTo>
                <a:cubicBezTo>
                  <a:pt x="8384" y="9599"/>
                  <a:pt x="8237" y="9129"/>
                  <a:pt x="8449" y="8035"/>
                </a:cubicBezTo>
                <a:cubicBezTo>
                  <a:pt x="8549" y="7522"/>
                  <a:pt x="8380" y="7241"/>
                  <a:pt x="8380" y="7241"/>
                </a:cubicBezTo>
                <a:cubicBezTo>
                  <a:pt x="8112" y="6505"/>
                  <a:pt x="7614" y="5133"/>
                  <a:pt x="7988" y="4025"/>
                </a:cubicBezTo>
                <a:cubicBezTo>
                  <a:pt x="8490" y="2492"/>
                  <a:pt x="8935" y="2190"/>
                  <a:pt x="9741" y="1747"/>
                </a:cubicBezTo>
                <a:cubicBezTo>
                  <a:pt x="9788" y="1721"/>
                  <a:pt x="9834" y="1691"/>
                  <a:pt x="9877" y="1657"/>
                </a:cubicBezTo>
                <a:cubicBezTo>
                  <a:pt x="10029" y="1535"/>
                  <a:pt x="10674" y="1200"/>
                  <a:pt x="11403" y="1200"/>
                </a:cubicBezTo>
                <a:cubicBezTo>
                  <a:pt x="11768" y="1200"/>
                  <a:pt x="12075" y="1285"/>
                  <a:pt x="12318" y="1454"/>
                </a:cubicBezTo>
                <a:cubicBezTo>
                  <a:pt x="12610" y="1655"/>
                  <a:pt x="12890" y="2039"/>
                  <a:pt x="13313" y="3271"/>
                </a:cubicBezTo>
                <a:cubicBezTo>
                  <a:pt x="14101" y="5469"/>
                  <a:pt x="13602" y="6698"/>
                  <a:pt x="13350" y="7124"/>
                </a:cubicBezTo>
                <a:cubicBezTo>
                  <a:pt x="13183" y="7407"/>
                  <a:pt x="13126" y="7764"/>
                  <a:pt x="13191" y="8102"/>
                </a:cubicBezTo>
                <a:cubicBezTo>
                  <a:pt x="13386" y="9109"/>
                  <a:pt x="13260" y="9534"/>
                  <a:pt x="13227" y="9619"/>
                </a:cubicBezTo>
                <a:cubicBezTo>
                  <a:pt x="13219" y="9631"/>
                  <a:pt x="13101" y="9814"/>
                  <a:pt x="13041" y="9902"/>
                </a:cubicBezTo>
                <a:cubicBezTo>
                  <a:pt x="12668" y="10452"/>
                  <a:pt x="11973" y="11474"/>
                  <a:pt x="11973" y="13569"/>
                </a:cubicBezTo>
                <a:cubicBezTo>
                  <a:pt x="11973" y="16039"/>
                  <a:pt x="13545" y="17190"/>
                  <a:pt x="14427" y="17477"/>
                </a:cubicBezTo>
                <a:lnTo>
                  <a:pt x="14466" y="17493"/>
                </a:lnTo>
                <a:cubicBezTo>
                  <a:pt x="15703" y="18036"/>
                  <a:pt x="16914" y="18711"/>
                  <a:pt x="17143" y="20400"/>
                </a:cubicBezTo>
                <a:cubicBezTo>
                  <a:pt x="17143" y="20400"/>
                  <a:pt x="4457" y="20400"/>
                  <a:pt x="4457" y="20400"/>
                </a:cubicBezTo>
                <a:close/>
                <a:moveTo>
                  <a:pt x="14715" y="16328"/>
                </a:moveTo>
                <a:cubicBezTo>
                  <a:pt x="14715" y="16328"/>
                  <a:pt x="12955" y="15815"/>
                  <a:pt x="12955" y="13569"/>
                </a:cubicBezTo>
                <a:cubicBezTo>
                  <a:pt x="12955" y="11596"/>
                  <a:pt x="13678" y="10901"/>
                  <a:pt x="13957" y="10421"/>
                </a:cubicBezTo>
                <a:cubicBezTo>
                  <a:pt x="13957" y="10421"/>
                  <a:pt x="14531" y="9807"/>
                  <a:pt x="14146" y="7826"/>
                </a:cubicBezTo>
                <a:cubicBezTo>
                  <a:pt x="14787" y="6740"/>
                  <a:pt x="14995" y="4972"/>
                  <a:pt x="14211" y="2789"/>
                </a:cubicBezTo>
                <a:cubicBezTo>
                  <a:pt x="13774" y="1514"/>
                  <a:pt x="13389" y="815"/>
                  <a:pt x="12801" y="409"/>
                </a:cubicBezTo>
                <a:cubicBezTo>
                  <a:pt x="12370" y="110"/>
                  <a:pt x="11880" y="0"/>
                  <a:pt x="11403" y="0"/>
                </a:cubicBezTo>
                <a:cubicBezTo>
                  <a:pt x="10516" y="0"/>
                  <a:pt x="9675" y="384"/>
                  <a:pt x="9339" y="653"/>
                </a:cubicBezTo>
                <a:cubicBezTo>
                  <a:pt x="8357" y="1192"/>
                  <a:pt x="7697" y="1688"/>
                  <a:pt x="7077" y="3579"/>
                </a:cubicBezTo>
                <a:cubicBezTo>
                  <a:pt x="6540" y="5168"/>
                  <a:pt x="7179" y="6892"/>
                  <a:pt x="7494" y="7758"/>
                </a:cubicBezTo>
                <a:cubicBezTo>
                  <a:pt x="7110" y="9740"/>
                  <a:pt x="7642" y="10421"/>
                  <a:pt x="7642" y="10421"/>
                </a:cubicBezTo>
                <a:cubicBezTo>
                  <a:pt x="7922" y="10901"/>
                  <a:pt x="8644" y="11596"/>
                  <a:pt x="8644" y="13569"/>
                </a:cubicBezTo>
                <a:cubicBezTo>
                  <a:pt x="8644" y="15815"/>
                  <a:pt x="6885" y="16328"/>
                  <a:pt x="6885" y="16328"/>
                </a:cubicBezTo>
                <a:cubicBezTo>
                  <a:pt x="5768" y="16819"/>
                  <a:pt x="3436" y="17760"/>
                  <a:pt x="3436" y="21000"/>
                </a:cubicBezTo>
                <a:cubicBezTo>
                  <a:pt x="3436" y="21000"/>
                  <a:pt x="3436" y="21600"/>
                  <a:pt x="3927" y="21600"/>
                </a:cubicBezTo>
                <a:lnTo>
                  <a:pt x="17673" y="21600"/>
                </a:lnTo>
                <a:cubicBezTo>
                  <a:pt x="18164" y="21600"/>
                  <a:pt x="18164" y="21000"/>
                  <a:pt x="18164" y="21000"/>
                </a:cubicBezTo>
                <a:cubicBezTo>
                  <a:pt x="18164" y="17760"/>
                  <a:pt x="15832" y="16819"/>
                  <a:pt x="14715" y="16328"/>
                </a:cubicBezTo>
                <a:moveTo>
                  <a:pt x="19516" y="15006"/>
                </a:moveTo>
                <a:cubicBezTo>
                  <a:pt x="19516" y="15006"/>
                  <a:pt x="18416" y="14701"/>
                  <a:pt x="18416" y="12954"/>
                </a:cubicBezTo>
                <a:cubicBezTo>
                  <a:pt x="18416" y="11419"/>
                  <a:pt x="18794" y="10879"/>
                  <a:pt x="19017" y="10506"/>
                </a:cubicBezTo>
                <a:cubicBezTo>
                  <a:pt x="19017" y="10506"/>
                  <a:pt x="19443" y="9975"/>
                  <a:pt x="19136" y="8435"/>
                </a:cubicBezTo>
                <a:cubicBezTo>
                  <a:pt x="19388" y="7760"/>
                  <a:pt x="19900" y="6419"/>
                  <a:pt x="19470" y="5184"/>
                </a:cubicBezTo>
                <a:cubicBezTo>
                  <a:pt x="18974" y="3714"/>
                  <a:pt x="18645" y="3327"/>
                  <a:pt x="17860" y="2908"/>
                </a:cubicBezTo>
                <a:cubicBezTo>
                  <a:pt x="17591" y="2699"/>
                  <a:pt x="16918" y="2400"/>
                  <a:pt x="16208" y="2400"/>
                </a:cubicBezTo>
                <a:cubicBezTo>
                  <a:pt x="15873" y="2400"/>
                  <a:pt x="15531" y="2473"/>
                  <a:pt x="15218" y="2647"/>
                </a:cubicBezTo>
                <a:cubicBezTo>
                  <a:pt x="15343" y="3035"/>
                  <a:pt x="15449" y="3420"/>
                  <a:pt x="15525" y="3799"/>
                </a:cubicBezTo>
                <a:cubicBezTo>
                  <a:pt x="15537" y="3790"/>
                  <a:pt x="15550" y="3779"/>
                  <a:pt x="15563" y="3770"/>
                </a:cubicBezTo>
                <a:cubicBezTo>
                  <a:pt x="15730" y="3657"/>
                  <a:pt x="15948" y="3600"/>
                  <a:pt x="16208" y="3600"/>
                </a:cubicBezTo>
                <a:cubicBezTo>
                  <a:pt x="16716" y="3600"/>
                  <a:pt x="17211" y="3825"/>
                  <a:pt x="17332" y="3919"/>
                </a:cubicBezTo>
                <a:cubicBezTo>
                  <a:pt x="17375" y="3953"/>
                  <a:pt x="17421" y="3983"/>
                  <a:pt x="17467" y="4008"/>
                </a:cubicBezTo>
                <a:cubicBezTo>
                  <a:pt x="17950" y="4265"/>
                  <a:pt x="18131" y="4362"/>
                  <a:pt x="18562" y="5641"/>
                </a:cubicBezTo>
                <a:cubicBezTo>
                  <a:pt x="18822" y="6387"/>
                  <a:pt x="18452" y="7378"/>
                  <a:pt x="18253" y="7911"/>
                </a:cubicBezTo>
                <a:cubicBezTo>
                  <a:pt x="18161" y="8156"/>
                  <a:pt x="18130" y="8457"/>
                  <a:pt x="18182" y="8718"/>
                </a:cubicBezTo>
                <a:cubicBezTo>
                  <a:pt x="18316" y="9392"/>
                  <a:pt x="18254" y="9706"/>
                  <a:pt x="18232" y="9784"/>
                </a:cubicBezTo>
                <a:cubicBezTo>
                  <a:pt x="18230" y="9788"/>
                  <a:pt x="18227" y="9793"/>
                  <a:pt x="18224" y="9798"/>
                </a:cubicBezTo>
                <a:lnTo>
                  <a:pt x="18191" y="9853"/>
                </a:lnTo>
                <a:cubicBezTo>
                  <a:pt x="17926" y="10290"/>
                  <a:pt x="17434" y="11106"/>
                  <a:pt x="17434" y="12954"/>
                </a:cubicBezTo>
                <a:cubicBezTo>
                  <a:pt x="17434" y="15019"/>
                  <a:pt x="18570" y="15933"/>
                  <a:pt x="19229" y="16155"/>
                </a:cubicBezTo>
                <a:cubicBezTo>
                  <a:pt x="19856" y="16429"/>
                  <a:pt x="20435" y="16859"/>
                  <a:pt x="20582" y="17999"/>
                </a:cubicBezTo>
                <a:lnTo>
                  <a:pt x="18459" y="18000"/>
                </a:lnTo>
                <a:cubicBezTo>
                  <a:pt x="18647" y="18353"/>
                  <a:pt x="18802" y="18755"/>
                  <a:pt x="18920" y="19200"/>
                </a:cubicBezTo>
                <a:lnTo>
                  <a:pt x="21109" y="19199"/>
                </a:lnTo>
                <a:cubicBezTo>
                  <a:pt x="21600" y="19199"/>
                  <a:pt x="21600" y="18599"/>
                  <a:pt x="21600" y="18599"/>
                </a:cubicBezTo>
                <a:cubicBezTo>
                  <a:pt x="21600" y="16199"/>
                  <a:pt x="20410" y="15388"/>
                  <a:pt x="19516" y="15006"/>
                </a:cubicBezTo>
                <a:moveTo>
                  <a:pt x="2371" y="16155"/>
                </a:moveTo>
                <a:cubicBezTo>
                  <a:pt x="3030" y="15933"/>
                  <a:pt x="4166" y="15019"/>
                  <a:pt x="4166" y="12954"/>
                </a:cubicBezTo>
                <a:cubicBezTo>
                  <a:pt x="4166" y="11106"/>
                  <a:pt x="3673" y="10290"/>
                  <a:pt x="3409" y="9853"/>
                </a:cubicBezTo>
                <a:lnTo>
                  <a:pt x="3376" y="9798"/>
                </a:lnTo>
                <a:cubicBezTo>
                  <a:pt x="3373" y="9793"/>
                  <a:pt x="3370" y="9788"/>
                  <a:pt x="3367" y="9784"/>
                </a:cubicBezTo>
                <a:cubicBezTo>
                  <a:pt x="3346" y="9706"/>
                  <a:pt x="3283" y="9392"/>
                  <a:pt x="3418" y="8718"/>
                </a:cubicBezTo>
                <a:cubicBezTo>
                  <a:pt x="3470" y="8457"/>
                  <a:pt x="3439" y="8156"/>
                  <a:pt x="3347" y="7911"/>
                </a:cubicBezTo>
                <a:cubicBezTo>
                  <a:pt x="3148" y="7378"/>
                  <a:pt x="2778" y="6387"/>
                  <a:pt x="3038" y="5641"/>
                </a:cubicBezTo>
                <a:cubicBezTo>
                  <a:pt x="3469" y="4362"/>
                  <a:pt x="3649" y="4265"/>
                  <a:pt x="4133" y="4008"/>
                </a:cubicBezTo>
                <a:cubicBezTo>
                  <a:pt x="4180" y="3983"/>
                  <a:pt x="4225" y="3953"/>
                  <a:pt x="4268" y="3919"/>
                </a:cubicBezTo>
                <a:cubicBezTo>
                  <a:pt x="4389" y="3825"/>
                  <a:pt x="4884" y="3600"/>
                  <a:pt x="5392" y="3600"/>
                </a:cubicBezTo>
                <a:cubicBezTo>
                  <a:pt x="5636" y="3600"/>
                  <a:pt x="5839" y="3655"/>
                  <a:pt x="6002" y="3755"/>
                </a:cubicBezTo>
                <a:cubicBezTo>
                  <a:pt x="6045" y="3548"/>
                  <a:pt x="6096" y="3341"/>
                  <a:pt x="6165" y="3134"/>
                </a:cubicBezTo>
                <a:cubicBezTo>
                  <a:pt x="6225" y="2950"/>
                  <a:pt x="6289" y="2793"/>
                  <a:pt x="6351" y="2630"/>
                </a:cubicBezTo>
                <a:cubicBezTo>
                  <a:pt x="6046" y="2468"/>
                  <a:pt x="5716" y="2400"/>
                  <a:pt x="5392" y="2400"/>
                </a:cubicBezTo>
                <a:cubicBezTo>
                  <a:pt x="4682" y="2400"/>
                  <a:pt x="4009" y="2699"/>
                  <a:pt x="3740" y="2908"/>
                </a:cubicBezTo>
                <a:cubicBezTo>
                  <a:pt x="2955" y="3327"/>
                  <a:pt x="2625" y="3714"/>
                  <a:pt x="2130" y="5184"/>
                </a:cubicBezTo>
                <a:cubicBezTo>
                  <a:pt x="1700" y="6419"/>
                  <a:pt x="2212" y="7760"/>
                  <a:pt x="2464" y="8435"/>
                </a:cubicBezTo>
                <a:cubicBezTo>
                  <a:pt x="2156" y="9975"/>
                  <a:pt x="2583" y="10506"/>
                  <a:pt x="2583" y="10506"/>
                </a:cubicBezTo>
                <a:cubicBezTo>
                  <a:pt x="2806" y="10879"/>
                  <a:pt x="3185" y="11419"/>
                  <a:pt x="3185" y="12954"/>
                </a:cubicBezTo>
                <a:cubicBezTo>
                  <a:pt x="3185" y="14701"/>
                  <a:pt x="2084" y="15006"/>
                  <a:pt x="2084" y="15006"/>
                </a:cubicBezTo>
                <a:cubicBezTo>
                  <a:pt x="1191" y="15388"/>
                  <a:pt x="0" y="16199"/>
                  <a:pt x="0" y="18599"/>
                </a:cubicBezTo>
                <a:cubicBezTo>
                  <a:pt x="0" y="18599"/>
                  <a:pt x="0" y="19199"/>
                  <a:pt x="491" y="19199"/>
                </a:cubicBezTo>
                <a:lnTo>
                  <a:pt x="2680" y="19200"/>
                </a:lnTo>
                <a:cubicBezTo>
                  <a:pt x="2798" y="18755"/>
                  <a:pt x="2952" y="18353"/>
                  <a:pt x="3141" y="18000"/>
                </a:cubicBezTo>
                <a:lnTo>
                  <a:pt x="1018" y="17999"/>
                </a:lnTo>
                <a:cubicBezTo>
                  <a:pt x="1165" y="16859"/>
                  <a:pt x="1744" y="16429"/>
                  <a:pt x="2371" y="16155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98B9DC2F-3DCA-433D-8420-128B6848FEF1}"/>
              </a:ext>
            </a:extLst>
          </p:cNvPr>
          <p:cNvSpPr/>
          <p:nvPr/>
        </p:nvSpPr>
        <p:spPr>
          <a:xfrm>
            <a:off x="7454601" y="2505096"/>
            <a:ext cx="138804" cy="13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F4915E31-6812-4417-8646-F74A48ECEEE1}"/>
              </a:ext>
            </a:extLst>
          </p:cNvPr>
          <p:cNvSpPr/>
          <p:nvPr/>
        </p:nvSpPr>
        <p:spPr>
          <a:xfrm>
            <a:off x="3180678" y="2507762"/>
            <a:ext cx="138804" cy="13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602F4EDC-788E-467E-864A-D44B68AF955E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1622228" y="1129169"/>
            <a:ext cx="0" cy="1378593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F1C1361F-84ED-4FCA-8951-7B7A0D97F02C}"/>
              </a:ext>
            </a:extLst>
          </p:cNvPr>
          <p:cNvCxnSpPr>
            <a:cxnSpLocks/>
          </p:cNvCxnSpPr>
          <p:nvPr/>
        </p:nvCxnSpPr>
        <p:spPr>
          <a:xfrm>
            <a:off x="7524002" y="2639115"/>
            <a:ext cx="0" cy="2320601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D94B3CD1-F535-42F6-9695-05B158B659A8}"/>
              </a:ext>
            </a:extLst>
          </p:cNvPr>
          <p:cNvCxnSpPr>
            <a:cxnSpLocks/>
          </p:cNvCxnSpPr>
          <p:nvPr/>
        </p:nvCxnSpPr>
        <p:spPr>
          <a:xfrm>
            <a:off x="3250080" y="2661272"/>
            <a:ext cx="0" cy="3656273"/>
          </a:xfrm>
          <a:prstGeom prst="line">
            <a:avLst/>
          </a:prstGeom>
          <a:ln w="12700" cap="rnd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56">
            <a:extLst>
              <a:ext uri="{FF2B5EF4-FFF2-40B4-BE49-F238E27FC236}">
                <a16:creationId xmlns:a16="http://schemas.microsoft.com/office/drawing/2014/main" id="{5C0C9A43-41B8-4AE7-BC43-BA6D98DEB5C1}"/>
              </a:ext>
            </a:extLst>
          </p:cNvPr>
          <p:cNvSpPr txBox="1"/>
          <p:nvPr/>
        </p:nvSpPr>
        <p:spPr>
          <a:xfrm>
            <a:off x="1622228" y="2266721"/>
            <a:ext cx="1071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2024 H2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ADC7F24-74E6-4E1D-A2EB-A3C93ADBE5FF}"/>
              </a:ext>
            </a:extLst>
          </p:cNvPr>
          <p:cNvSpPr txBox="1"/>
          <p:nvPr/>
        </p:nvSpPr>
        <p:spPr>
          <a:xfrm>
            <a:off x="3250080" y="2262797"/>
            <a:ext cx="1071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2025 H1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BCFE1463-2027-4EB6-8848-60EE5B272828}"/>
              </a:ext>
            </a:extLst>
          </p:cNvPr>
          <p:cNvSpPr txBox="1"/>
          <p:nvPr/>
        </p:nvSpPr>
        <p:spPr>
          <a:xfrm>
            <a:off x="7524002" y="2263599"/>
            <a:ext cx="10714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2025 H2</a:t>
            </a:r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2DDD05A-5099-4F16-A8A2-72ECF0CB250C}"/>
              </a:ext>
            </a:extLst>
          </p:cNvPr>
          <p:cNvSpPr txBox="1"/>
          <p:nvPr/>
        </p:nvSpPr>
        <p:spPr>
          <a:xfrm>
            <a:off x="8299853" y="2967923"/>
            <a:ext cx="27363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oeDeploy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开发者社区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EC98D67A-AA3C-42B9-8D44-E167D2C9F15B}"/>
              </a:ext>
            </a:extLst>
          </p:cNvPr>
          <p:cNvSpPr txBox="1"/>
          <p:nvPr/>
        </p:nvSpPr>
        <p:spPr>
          <a:xfrm>
            <a:off x="8299851" y="3302917"/>
            <a:ext cx="273632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开发者上传自定义插件到社区，供其他开发者学习使用</a:t>
            </a:r>
            <a:endParaRPr lang="en-US" altLang="zh-CN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Shape 2593">
            <a:extLst>
              <a:ext uri="{FF2B5EF4-FFF2-40B4-BE49-F238E27FC236}">
                <a16:creationId xmlns:a16="http://schemas.microsoft.com/office/drawing/2014/main" id="{E02EC851-E364-4CA2-98CE-EB653F71BB9B}"/>
              </a:ext>
            </a:extLst>
          </p:cNvPr>
          <p:cNvSpPr/>
          <p:nvPr/>
        </p:nvSpPr>
        <p:spPr>
          <a:xfrm>
            <a:off x="7736968" y="4176301"/>
            <a:ext cx="511319" cy="511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8095"/>
                </a:moveTo>
                <a:lnTo>
                  <a:pt x="20091" y="8640"/>
                </a:lnTo>
                <a:cubicBezTo>
                  <a:pt x="19294" y="8426"/>
                  <a:pt x="18482" y="8322"/>
                  <a:pt x="17675" y="8322"/>
                </a:cubicBezTo>
                <a:lnTo>
                  <a:pt x="17150" y="7377"/>
                </a:lnTo>
                <a:cubicBezTo>
                  <a:pt x="17052" y="7203"/>
                  <a:pt x="16911" y="7035"/>
                  <a:pt x="16741" y="6937"/>
                </a:cubicBezTo>
                <a:cubicBezTo>
                  <a:pt x="16601" y="6856"/>
                  <a:pt x="16442" y="6822"/>
                  <a:pt x="16268" y="6868"/>
                </a:cubicBezTo>
                <a:lnTo>
                  <a:pt x="13487" y="7613"/>
                </a:lnTo>
                <a:cubicBezTo>
                  <a:pt x="13102" y="7716"/>
                  <a:pt x="12995" y="8125"/>
                  <a:pt x="12977" y="8495"/>
                </a:cubicBezTo>
                <a:lnTo>
                  <a:pt x="12996" y="9570"/>
                </a:lnTo>
                <a:cubicBezTo>
                  <a:pt x="12293" y="9973"/>
                  <a:pt x="11639" y="10471"/>
                  <a:pt x="11053" y="11057"/>
                </a:cubicBezTo>
                <a:lnTo>
                  <a:pt x="10023" y="10762"/>
                </a:lnTo>
                <a:cubicBezTo>
                  <a:pt x="9673" y="10664"/>
                  <a:pt x="9239" y="10682"/>
                  <a:pt x="9040" y="11026"/>
                </a:cubicBezTo>
                <a:lnTo>
                  <a:pt x="7600" y="13520"/>
                </a:lnTo>
                <a:cubicBezTo>
                  <a:pt x="7401" y="13864"/>
                  <a:pt x="7614" y="14229"/>
                  <a:pt x="7863" y="14504"/>
                </a:cubicBezTo>
                <a:lnTo>
                  <a:pt x="8633" y="15248"/>
                </a:lnTo>
                <a:cubicBezTo>
                  <a:pt x="8419" y="16049"/>
                  <a:pt x="8315" y="16864"/>
                  <a:pt x="8317" y="17674"/>
                </a:cubicBezTo>
                <a:lnTo>
                  <a:pt x="7377" y="18196"/>
                </a:lnTo>
                <a:cubicBezTo>
                  <a:pt x="7060" y="18373"/>
                  <a:pt x="6765" y="18693"/>
                  <a:pt x="6868" y="19077"/>
                </a:cubicBezTo>
                <a:lnTo>
                  <a:pt x="7281" y="20619"/>
                </a:lnTo>
                <a:lnTo>
                  <a:pt x="1964" y="20619"/>
                </a:lnTo>
                <a:cubicBezTo>
                  <a:pt x="1422" y="20619"/>
                  <a:pt x="982" y="20178"/>
                  <a:pt x="982" y="19636"/>
                </a:cubicBezTo>
                <a:lnTo>
                  <a:pt x="982" y="11291"/>
                </a:lnTo>
                <a:lnTo>
                  <a:pt x="1931" y="11291"/>
                </a:lnTo>
                <a:cubicBezTo>
                  <a:pt x="2328" y="11291"/>
                  <a:pt x="2538" y="10924"/>
                  <a:pt x="2651" y="10571"/>
                </a:cubicBezTo>
                <a:lnTo>
                  <a:pt x="2913" y="9523"/>
                </a:lnTo>
                <a:cubicBezTo>
                  <a:pt x="3711" y="9310"/>
                  <a:pt x="4466" y="8993"/>
                  <a:pt x="5164" y="8590"/>
                </a:cubicBezTo>
                <a:lnTo>
                  <a:pt x="6091" y="9146"/>
                </a:lnTo>
                <a:cubicBezTo>
                  <a:pt x="6275" y="9241"/>
                  <a:pt x="6484" y="9317"/>
                  <a:pt x="6681" y="9317"/>
                </a:cubicBezTo>
                <a:cubicBezTo>
                  <a:pt x="6837" y="9317"/>
                  <a:pt x="6985" y="9270"/>
                  <a:pt x="7110" y="9146"/>
                </a:cubicBezTo>
                <a:lnTo>
                  <a:pt x="9146" y="7109"/>
                </a:lnTo>
                <a:cubicBezTo>
                  <a:pt x="9427" y="6828"/>
                  <a:pt x="9332" y="6404"/>
                  <a:pt x="9146" y="6091"/>
                </a:cubicBezTo>
                <a:lnTo>
                  <a:pt x="8593" y="5169"/>
                </a:lnTo>
                <a:cubicBezTo>
                  <a:pt x="8999" y="4469"/>
                  <a:pt x="9317" y="3711"/>
                  <a:pt x="9531" y="2911"/>
                </a:cubicBezTo>
                <a:lnTo>
                  <a:pt x="10571" y="2651"/>
                </a:lnTo>
                <a:cubicBezTo>
                  <a:pt x="10924" y="2538"/>
                  <a:pt x="11291" y="2328"/>
                  <a:pt x="11291" y="1931"/>
                </a:cubicBezTo>
                <a:lnTo>
                  <a:pt x="11291" y="982"/>
                </a:lnTo>
                <a:lnTo>
                  <a:pt x="19636" y="982"/>
                </a:lnTo>
                <a:cubicBezTo>
                  <a:pt x="20178" y="982"/>
                  <a:pt x="20618" y="1421"/>
                  <a:pt x="20618" y="1964"/>
                </a:cubicBezTo>
                <a:cubicBezTo>
                  <a:pt x="20618" y="1964"/>
                  <a:pt x="20618" y="8095"/>
                  <a:pt x="20618" y="8095"/>
                </a:cubicBezTo>
                <a:close/>
                <a:moveTo>
                  <a:pt x="20618" y="12594"/>
                </a:moveTo>
                <a:cubicBezTo>
                  <a:pt x="19750" y="12088"/>
                  <a:pt x="18750" y="11782"/>
                  <a:pt x="17673" y="11782"/>
                </a:cubicBezTo>
                <a:cubicBezTo>
                  <a:pt x="14419" y="11782"/>
                  <a:pt x="11782" y="14419"/>
                  <a:pt x="11782" y="17673"/>
                </a:cubicBezTo>
                <a:cubicBezTo>
                  <a:pt x="11782" y="18751"/>
                  <a:pt x="12088" y="19750"/>
                  <a:pt x="12594" y="20619"/>
                </a:cubicBezTo>
                <a:lnTo>
                  <a:pt x="8298" y="20619"/>
                </a:lnTo>
                <a:lnTo>
                  <a:pt x="7875" y="19042"/>
                </a:lnTo>
                <a:lnTo>
                  <a:pt x="8794" y="18532"/>
                </a:lnTo>
                <a:cubicBezTo>
                  <a:pt x="9106" y="18358"/>
                  <a:pt x="9299" y="18028"/>
                  <a:pt x="9299" y="17671"/>
                </a:cubicBezTo>
                <a:cubicBezTo>
                  <a:pt x="9298" y="16938"/>
                  <a:pt x="9392" y="16208"/>
                  <a:pt x="9582" y="15502"/>
                </a:cubicBezTo>
                <a:cubicBezTo>
                  <a:pt x="9674" y="15158"/>
                  <a:pt x="9572" y="14791"/>
                  <a:pt x="9316" y="14543"/>
                </a:cubicBezTo>
                <a:lnTo>
                  <a:pt x="8572" y="13823"/>
                </a:lnTo>
                <a:cubicBezTo>
                  <a:pt x="8569" y="13820"/>
                  <a:pt x="8566" y="13817"/>
                  <a:pt x="8564" y="13813"/>
                </a:cubicBezTo>
                <a:lnTo>
                  <a:pt x="9776" y="11713"/>
                </a:lnTo>
                <a:lnTo>
                  <a:pt x="10783" y="12001"/>
                </a:lnTo>
                <a:cubicBezTo>
                  <a:pt x="11126" y="12099"/>
                  <a:pt x="11495" y="12003"/>
                  <a:pt x="11748" y="11751"/>
                </a:cubicBezTo>
                <a:cubicBezTo>
                  <a:pt x="12264" y="11234"/>
                  <a:pt x="12848" y="10787"/>
                  <a:pt x="13485" y="10421"/>
                </a:cubicBezTo>
                <a:cubicBezTo>
                  <a:pt x="13794" y="10243"/>
                  <a:pt x="13983" y="9911"/>
                  <a:pt x="13977" y="9554"/>
                </a:cubicBezTo>
                <a:lnTo>
                  <a:pt x="13960" y="8514"/>
                </a:lnTo>
                <a:lnTo>
                  <a:pt x="13960" y="8503"/>
                </a:lnTo>
                <a:lnTo>
                  <a:pt x="16304" y="7875"/>
                </a:lnTo>
                <a:lnTo>
                  <a:pt x="16817" y="8799"/>
                </a:lnTo>
                <a:cubicBezTo>
                  <a:pt x="16905" y="8958"/>
                  <a:pt x="17032" y="9085"/>
                  <a:pt x="17184" y="9172"/>
                </a:cubicBezTo>
                <a:cubicBezTo>
                  <a:pt x="17330" y="9257"/>
                  <a:pt x="17499" y="9304"/>
                  <a:pt x="17675" y="9304"/>
                </a:cubicBezTo>
                <a:cubicBezTo>
                  <a:pt x="18407" y="9304"/>
                  <a:pt x="19135" y="9399"/>
                  <a:pt x="19837" y="9589"/>
                </a:cubicBezTo>
                <a:cubicBezTo>
                  <a:pt x="20106" y="9660"/>
                  <a:pt x="20389" y="9611"/>
                  <a:pt x="20618" y="9464"/>
                </a:cubicBezTo>
                <a:cubicBezTo>
                  <a:pt x="20618" y="9464"/>
                  <a:pt x="20618" y="12594"/>
                  <a:pt x="20618" y="12594"/>
                </a:cubicBezTo>
                <a:close/>
                <a:moveTo>
                  <a:pt x="20618" y="15475"/>
                </a:moveTo>
                <a:lnTo>
                  <a:pt x="19093" y="16323"/>
                </a:lnTo>
                <a:cubicBezTo>
                  <a:pt x="18735" y="15946"/>
                  <a:pt x="18233" y="15709"/>
                  <a:pt x="17673" y="15709"/>
                </a:cubicBezTo>
                <a:cubicBezTo>
                  <a:pt x="17113" y="15709"/>
                  <a:pt x="16610" y="15946"/>
                  <a:pt x="16253" y="16323"/>
                </a:cubicBezTo>
                <a:lnTo>
                  <a:pt x="13643" y="14873"/>
                </a:lnTo>
                <a:cubicBezTo>
                  <a:pt x="14530" y="13599"/>
                  <a:pt x="16003" y="12764"/>
                  <a:pt x="17673" y="12764"/>
                </a:cubicBezTo>
                <a:cubicBezTo>
                  <a:pt x="18783" y="12764"/>
                  <a:pt x="19798" y="13141"/>
                  <a:pt x="20618" y="13764"/>
                </a:cubicBezTo>
                <a:cubicBezTo>
                  <a:pt x="20618" y="13764"/>
                  <a:pt x="20618" y="15475"/>
                  <a:pt x="20618" y="15475"/>
                </a:cubicBezTo>
                <a:close/>
                <a:moveTo>
                  <a:pt x="20618" y="19636"/>
                </a:moveTo>
                <a:cubicBezTo>
                  <a:pt x="20618" y="20178"/>
                  <a:pt x="20178" y="20619"/>
                  <a:pt x="19636" y="20619"/>
                </a:cubicBezTo>
                <a:lnTo>
                  <a:pt x="18164" y="20619"/>
                </a:lnTo>
                <a:lnTo>
                  <a:pt x="18164" y="19567"/>
                </a:lnTo>
                <a:cubicBezTo>
                  <a:pt x="19009" y="19348"/>
                  <a:pt x="19636" y="18587"/>
                  <a:pt x="19636" y="17673"/>
                </a:cubicBezTo>
                <a:cubicBezTo>
                  <a:pt x="19636" y="17502"/>
                  <a:pt x="19608" y="17339"/>
                  <a:pt x="19567" y="17182"/>
                </a:cubicBezTo>
                <a:lnTo>
                  <a:pt x="20618" y="16598"/>
                </a:lnTo>
                <a:cubicBezTo>
                  <a:pt x="20618" y="16598"/>
                  <a:pt x="20618" y="19636"/>
                  <a:pt x="20618" y="19636"/>
                </a:cubicBezTo>
                <a:close/>
                <a:moveTo>
                  <a:pt x="16691" y="17673"/>
                </a:moveTo>
                <a:cubicBezTo>
                  <a:pt x="16691" y="17131"/>
                  <a:pt x="17131" y="16691"/>
                  <a:pt x="17673" y="16691"/>
                </a:cubicBezTo>
                <a:cubicBezTo>
                  <a:pt x="18214" y="16691"/>
                  <a:pt x="18655" y="17131"/>
                  <a:pt x="18655" y="17673"/>
                </a:cubicBezTo>
                <a:cubicBezTo>
                  <a:pt x="18655" y="18215"/>
                  <a:pt x="18214" y="18655"/>
                  <a:pt x="17673" y="18655"/>
                </a:cubicBezTo>
                <a:cubicBezTo>
                  <a:pt x="17131" y="18655"/>
                  <a:pt x="16691" y="18215"/>
                  <a:pt x="16691" y="17673"/>
                </a:cubicBezTo>
                <a:moveTo>
                  <a:pt x="17182" y="20619"/>
                </a:moveTo>
                <a:lnTo>
                  <a:pt x="13757" y="20619"/>
                </a:lnTo>
                <a:cubicBezTo>
                  <a:pt x="13138" y="19797"/>
                  <a:pt x="12764" y="18781"/>
                  <a:pt x="12764" y="17673"/>
                </a:cubicBezTo>
                <a:cubicBezTo>
                  <a:pt x="12764" y="16982"/>
                  <a:pt x="12907" y="16326"/>
                  <a:pt x="13165" y="15730"/>
                </a:cubicBezTo>
                <a:lnTo>
                  <a:pt x="15779" y="17182"/>
                </a:lnTo>
                <a:cubicBezTo>
                  <a:pt x="15738" y="17339"/>
                  <a:pt x="15709" y="17502"/>
                  <a:pt x="15709" y="17673"/>
                </a:cubicBezTo>
                <a:cubicBezTo>
                  <a:pt x="15709" y="18587"/>
                  <a:pt x="16336" y="19348"/>
                  <a:pt x="17182" y="19567"/>
                </a:cubicBezTo>
                <a:cubicBezTo>
                  <a:pt x="17182" y="19567"/>
                  <a:pt x="17182" y="20619"/>
                  <a:pt x="17182" y="20619"/>
                </a:cubicBezTo>
                <a:close/>
                <a:moveTo>
                  <a:pt x="982" y="5376"/>
                </a:moveTo>
                <a:cubicBezTo>
                  <a:pt x="3301" y="5145"/>
                  <a:pt x="5145" y="3301"/>
                  <a:pt x="5375" y="982"/>
                </a:cubicBezTo>
                <a:lnTo>
                  <a:pt x="10309" y="982"/>
                </a:lnTo>
                <a:lnTo>
                  <a:pt x="10309" y="1703"/>
                </a:lnTo>
                <a:cubicBezTo>
                  <a:pt x="10305" y="1705"/>
                  <a:pt x="10302" y="1706"/>
                  <a:pt x="10298" y="1707"/>
                </a:cubicBezTo>
                <a:lnTo>
                  <a:pt x="9293" y="1958"/>
                </a:lnTo>
                <a:cubicBezTo>
                  <a:pt x="8947" y="2045"/>
                  <a:pt x="8675" y="2313"/>
                  <a:pt x="8583" y="2657"/>
                </a:cubicBezTo>
                <a:cubicBezTo>
                  <a:pt x="8394" y="3363"/>
                  <a:pt x="8112" y="4042"/>
                  <a:pt x="7744" y="4676"/>
                </a:cubicBezTo>
                <a:cubicBezTo>
                  <a:pt x="7564" y="4986"/>
                  <a:pt x="7567" y="5368"/>
                  <a:pt x="7751" y="5674"/>
                </a:cubicBezTo>
                <a:lnTo>
                  <a:pt x="8292" y="6575"/>
                </a:lnTo>
                <a:lnTo>
                  <a:pt x="6576" y="8291"/>
                </a:lnTo>
                <a:cubicBezTo>
                  <a:pt x="6573" y="8290"/>
                  <a:pt x="6569" y="8288"/>
                  <a:pt x="6566" y="8286"/>
                </a:cubicBezTo>
                <a:lnTo>
                  <a:pt x="5669" y="7748"/>
                </a:lnTo>
                <a:cubicBezTo>
                  <a:pt x="5513" y="7655"/>
                  <a:pt x="5339" y="7608"/>
                  <a:pt x="5164" y="7608"/>
                </a:cubicBezTo>
                <a:cubicBezTo>
                  <a:pt x="4995" y="7608"/>
                  <a:pt x="4825" y="7652"/>
                  <a:pt x="4673" y="7739"/>
                </a:cubicBezTo>
                <a:cubicBezTo>
                  <a:pt x="4039" y="8106"/>
                  <a:pt x="3362" y="8387"/>
                  <a:pt x="2659" y="8575"/>
                </a:cubicBezTo>
                <a:cubicBezTo>
                  <a:pt x="2315" y="8666"/>
                  <a:pt x="2047" y="8938"/>
                  <a:pt x="1960" y="9285"/>
                </a:cubicBezTo>
                <a:lnTo>
                  <a:pt x="1707" y="10298"/>
                </a:lnTo>
                <a:cubicBezTo>
                  <a:pt x="1706" y="10302"/>
                  <a:pt x="1705" y="10305"/>
                  <a:pt x="1703" y="10310"/>
                </a:cubicBezTo>
                <a:lnTo>
                  <a:pt x="982" y="10310"/>
                </a:lnTo>
                <a:cubicBezTo>
                  <a:pt x="982" y="10310"/>
                  <a:pt x="982" y="5376"/>
                  <a:pt x="982" y="5376"/>
                </a:cubicBezTo>
                <a:close/>
                <a:moveTo>
                  <a:pt x="982" y="1964"/>
                </a:moveTo>
                <a:cubicBezTo>
                  <a:pt x="982" y="1421"/>
                  <a:pt x="1422" y="982"/>
                  <a:pt x="1964" y="982"/>
                </a:cubicBezTo>
                <a:lnTo>
                  <a:pt x="4384" y="982"/>
                </a:lnTo>
                <a:cubicBezTo>
                  <a:pt x="4162" y="2758"/>
                  <a:pt x="2758" y="4162"/>
                  <a:pt x="982" y="4384"/>
                </a:cubicBezTo>
                <a:cubicBezTo>
                  <a:pt x="982" y="4384"/>
                  <a:pt x="982" y="1964"/>
                  <a:pt x="982" y="1964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  <p:sp>
        <p:nvSpPr>
          <p:cNvPr id="49" name="Shape 2570">
            <a:extLst>
              <a:ext uri="{FF2B5EF4-FFF2-40B4-BE49-F238E27FC236}">
                <a16:creationId xmlns:a16="http://schemas.microsoft.com/office/drawing/2014/main" id="{C5D1BE4F-FB7B-447B-BFE5-F4C06680D3B7}"/>
              </a:ext>
            </a:extLst>
          </p:cNvPr>
          <p:cNvSpPr/>
          <p:nvPr/>
        </p:nvSpPr>
        <p:spPr>
          <a:xfrm>
            <a:off x="3451438" y="4190584"/>
            <a:ext cx="508589" cy="4970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319" extrusionOk="0">
                <a:moveTo>
                  <a:pt x="7530" y="4197"/>
                </a:moveTo>
                <a:lnTo>
                  <a:pt x="6680" y="3701"/>
                </a:lnTo>
                <a:lnTo>
                  <a:pt x="6189" y="4560"/>
                </a:lnTo>
                <a:lnTo>
                  <a:pt x="7040" y="5056"/>
                </a:lnTo>
                <a:cubicBezTo>
                  <a:pt x="7040" y="5056"/>
                  <a:pt x="7530" y="4197"/>
                  <a:pt x="7530" y="4197"/>
                </a:cubicBezTo>
                <a:close/>
                <a:moveTo>
                  <a:pt x="8512" y="2479"/>
                </a:moveTo>
                <a:lnTo>
                  <a:pt x="7662" y="1984"/>
                </a:lnTo>
                <a:lnTo>
                  <a:pt x="7171" y="2843"/>
                </a:lnTo>
                <a:lnTo>
                  <a:pt x="8021" y="3339"/>
                </a:lnTo>
                <a:cubicBezTo>
                  <a:pt x="8021" y="3339"/>
                  <a:pt x="8512" y="2479"/>
                  <a:pt x="8512" y="2479"/>
                </a:cubicBezTo>
                <a:close/>
                <a:moveTo>
                  <a:pt x="20618" y="8428"/>
                </a:moveTo>
                <a:lnTo>
                  <a:pt x="982" y="8428"/>
                </a:lnTo>
                <a:lnTo>
                  <a:pt x="982" y="6445"/>
                </a:lnTo>
                <a:lnTo>
                  <a:pt x="20618" y="6445"/>
                </a:lnTo>
                <a:cubicBezTo>
                  <a:pt x="20618" y="6445"/>
                  <a:pt x="20618" y="8428"/>
                  <a:pt x="20618" y="8428"/>
                </a:cubicBezTo>
                <a:close/>
                <a:moveTo>
                  <a:pt x="18655" y="20327"/>
                </a:moveTo>
                <a:lnTo>
                  <a:pt x="2945" y="20327"/>
                </a:lnTo>
                <a:lnTo>
                  <a:pt x="2945" y="9420"/>
                </a:lnTo>
                <a:lnTo>
                  <a:pt x="18655" y="9420"/>
                </a:lnTo>
                <a:cubicBezTo>
                  <a:pt x="18655" y="9420"/>
                  <a:pt x="18655" y="20327"/>
                  <a:pt x="18655" y="20327"/>
                </a:cubicBezTo>
                <a:close/>
                <a:moveTo>
                  <a:pt x="6811" y="1488"/>
                </a:moveTo>
                <a:cubicBezTo>
                  <a:pt x="7083" y="1014"/>
                  <a:pt x="7683" y="851"/>
                  <a:pt x="8153" y="1125"/>
                </a:cubicBezTo>
                <a:lnTo>
                  <a:pt x="9854" y="2117"/>
                </a:lnTo>
                <a:lnTo>
                  <a:pt x="7946" y="5454"/>
                </a:lnTo>
                <a:lnTo>
                  <a:pt x="5759" y="5454"/>
                </a:lnTo>
                <a:lnTo>
                  <a:pt x="5698" y="5419"/>
                </a:lnTo>
                <a:lnTo>
                  <a:pt x="5678" y="5454"/>
                </a:lnTo>
                <a:lnTo>
                  <a:pt x="4545" y="5454"/>
                </a:lnTo>
                <a:cubicBezTo>
                  <a:pt x="4545" y="5454"/>
                  <a:pt x="6811" y="1488"/>
                  <a:pt x="6811" y="1488"/>
                </a:cubicBezTo>
                <a:close/>
                <a:moveTo>
                  <a:pt x="15577" y="5454"/>
                </a:moveTo>
                <a:lnTo>
                  <a:pt x="9079" y="5454"/>
                </a:lnTo>
                <a:lnTo>
                  <a:pt x="10704" y="2612"/>
                </a:lnTo>
                <a:cubicBezTo>
                  <a:pt x="10704" y="2612"/>
                  <a:pt x="15577" y="5454"/>
                  <a:pt x="15577" y="5454"/>
                </a:cubicBezTo>
                <a:close/>
                <a:moveTo>
                  <a:pt x="15930" y="2759"/>
                </a:moveTo>
                <a:cubicBezTo>
                  <a:pt x="16454" y="2617"/>
                  <a:pt x="16991" y="2931"/>
                  <a:pt x="17132" y="3460"/>
                </a:cubicBezTo>
                <a:lnTo>
                  <a:pt x="17661" y="5454"/>
                </a:lnTo>
                <a:lnTo>
                  <a:pt x="17540" y="5454"/>
                </a:lnTo>
                <a:lnTo>
                  <a:pt x="16279" y="4718"/>
                </a:lnTo>
                <a:lnTo>
                  <a:pt x="16438" y="4674"/>
                </a:lnTo>
                <a:lnTo>
                  <a:pt x="16184" y="3716"/>
                </a:lnTo>
                <a:lnTo>
                  <a:pt x="15236" y="3973"/>
                </a:lnTo>
                <a:lnTo>
                  <a:pt x="15279" y="4135"/>
                </a:lnTo>
                <a:lnTo>
                  <a:pt x="14076" y="3434"/>
                </a:lnTo>
                <a:lnTo>
                  <a:pt x="14033" y="3272"/>
                </a:lnTo>
                <a:cubicBezTo>
                  <a:pt x="14033" y="3272"/>
                  <a:pt x="15930" y="2759"/>
                  <a:pt x="15930" y="2759"/>
                </a:cubicBezTo>
                <a:close/>
                <a:moveTo>
                  <a:pt x="20618" y="5454"/>
                </a:moveTo>
                <a:lnTo>
                  <a:pt x="18678" y="5454"/>
                </a:lnTo>
                <a:lnTo>
                  <a:pt x="18081" y="3203"/>
                </a:lnTo>
                <a:cubicBezTo>
                  <a:pt x="17800" y="2145"/>
                  <a:pt x="16724" y="1518"/>
                  <a:pt x="15676" y="1801"/>
                </a:cubicBezTo>
                <a:lnTo>
                  <a:pt x="12671" y="2615"/>
                </a:lnTo>
                <a:lnTo>
                  <a:pt x="8644" y="266"/>
                </a:lnTo>
                <a:cubicBezTo>
                  <a:pt x="7704" y="-281"/>
                  <a:pt x="6504" y="44"/>
                  <a:pt x="5961" y="992"/>
                </a:cubicBezTo>
                <a:lnTo>
                  <a:pt x="3410" y="5454"/>
                </a:lnTo>
                <a:lnTo>
                  <a:pt x="982" y="5454"/>
                </a:lnTo>
                <a:cubicBezTo>
                  <a:pt x="440" y="5454"/>
                  <a:pt x="0" y="5898"/>
                  <a:pt x="0" y="6445"/>
                </a:cubicBezTo>
                <a:lnTo>
                  <a:pt x="0" y="8428"/>
                </a:lnTo>
                <a:cubicBezTo>
                  <a:pt x="0" y="8977"/>
                  <a:pt x="440" y="9420"/>
                  <a:pt x="982" y="9420"/>
                </a:cubicBezTo>
                <a:lnTo>
                  <a:pt x="1964" y="9420"/>
                </a:lnTo>
                <a:lnTo>
                  <a:pt x="1964" y="20327"/>
                </a:lnTo>
                <a:cubicBezTo>
                  <a:pt x="1964" y="20875"/>
                  <a:pt x="2403" y="21319"/>
                  <a:pt x="2945" y="21319"/>
                </a:cubicBezTo>
                <a:lnTo>
                  <a:pt x="18655" y="21319"/>
                </a:lnTo>
                <a:cubicBezTo>
                  <a:pt x="19197" y="21319"/>
                  <a:pt x="19636" y="20875"/>
                  <a:pt x="19636" y="20327"/>
                </a:cubicBezTo>
                <a:lnTo>
                  <a:pt x="19636" y="9420"/>
                </a:lnTo>
                <a:lnTo>
                  <a:pt x="20618" y="9420"/>
                </a:lnTo>
                <a:cubicBezTo>
                  <a:pt x="21160" y="9420"/>
                  <a:pt x="21600" y="8977"/>
                  <a:pt x="21600" y="8428"/>
                </a:cubicBezTo>
                <a:lnTo>
                  <a:pt x="21600" y="6445"/>
                </a:lnTo>
                <a:cubicBezTo>
                  <a:pt x="21600" y="5898"/>
                  <a:pt x="21160" y="5454"/>
                  <a:pt x="20618" y="5454"/>
                </a:cubicBezTo>
                <a:moveTo>
                  <a:pt x="7855" y="12395"/>
                </a:moveTo>
                <a:lnTo>
                  <a:pt x="13745" y="12395"/>
                </a:lnTo>
                <a:lnTo>
                  <a:pt x="13745" y="13386"/>
                </a:lnTo>
                <a:lnTo>
                  <a:pt x="7855" y="13386"/>
                </a:lnTo>
                <a:cubicBezTo>
                  <a:pt x="7855" y="13386"/>
                  <a:pt x="7855" y="12395"/>
                  <a:pt x="7855" y="12395"/>
                </a:cubicBezTo>
                <a:close/>
                <a:moveTo>
                  <a:pt x="7855" y="14378"/>
                </a:moveTo>
                <a:lnTo>
                  <a:pt x="13745" y="14378"/>
                </a:lnTo>
                <a:cubicBezTo>
                  <a:pt x="14288" y="14378"/>
                  <a:pt x="14727" y="13934"/>
                  <a:pt x="14727" y="13386"/>
                </a:cubicBezTo>
                <a:lnTo>
                  <a:pt x="14727" y="12395"/>
                </a:lnTo>
                <a:cubicBezTo>
                  <a:pt x="14727" y="11847"/>
                  <a:pt x="14288" y="11403"/>
                  <a:pt x="13745" y="11403"/>
                </a:cubicBezTo>
                <a:lnTo>
                  <a:pt x="7855" y="11403"/>
                </a:lnTo>
                <a:cubicBezTo>
                  <a:pt x="7312" y="11403"/>
                  <a:pt x="6873" y="11847"/>
                  <a:pt x="6873" y="12395"/>
                </a:cubicBezTo>
                <a:lnTo>
                  <a:pt x="6873" y="13386"/>
                </a:lnTo>
                <a:cubicBezTo>
                  <a:pt x="6873" y="13934"/>
                  <a:pt x="7312" y="14378"/>
                  <a:pt x="7855" y="14378"/>
                </a:cubicBezTo>
              </a:path>
            </a:pathLst>
          </a:custGeom>
          <a:solidFill>
            <a:srgbClr val="002FA7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marL="0" marR="0" lvl="0" indent="0" defTabSz="457063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2999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364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7332D-1CF4-D2E0-BC1E-C6285E74EE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THANKS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7022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15839</TotalTime>
  <Words>1106</Words>
  <Application>Microsoft Office PowerPoint</Application>
  <PresentationFormat>宽屏</PresentationFormat>
  <Paragraphs>184</Paragraphs>
  <Slides>7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Gill Sans</vt:lpstr>
      <vt:lpstr>等线</vt:lpstr>
      <vt:lpstr>Microsoft YaHei</vt:lpstr>
      <vt:lpstr>Microsoft YaHei</vt:lpstr>
      <vt:lpstr>Arial</vt:lpstr>
      <vt:lpstr>Consolas</vt:lpstr>
      <vt:lpstr>Lato</vt:lpstr>
      <vt:lpstr>Wingdings</vt:lpstr>
      <vt:lpstr>Office 主题​​</vt:lpstr>
      <vt:lpstr>oeDeploy：为用户提供最佳部署体验</vt:lpstr>
      <vt:lpstr>oeDeploy定位：软件安装部署框架</vt:lpstr>
      <vt:lpstr>oeDeploy：低门槛、易扩展、面向开发者</vt:lpstr>
      <vt:lpstr>oeDeploy快速部署流程</vt:lpstr>
      <vt:lpstr>oeDeploy操作示例</vt:lpstr>
      <vt:lpstr>oeDeploy开发计划</vt:lpstr>
      <vt:lpstr>THANKS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Ding Jiahui</cp:lastModifiedBy>
  <cp:revision>594</cp:revision>
  <dcterms:created xsi:type="dcterms:W3CDTF">2023-10-13T08:11:36Z</dcterms:created>
  <dcterms:modified xsi:type="dcterms:W3CDTF">2024-11-16T01:43:18Z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(3)Pl5FK/vAeNN36ZzOCAIVQo46D+KzoFvIv85UQYAJsBEe9qjmI9vsLY6o6l7UTs7SRDQITG7a
k8XRMF05l+J2k+CgX9BGn8gUGDrMJLgCFylJ1yAyGimJHpOOTgAo4UT38GKFvvbYqRVQnWHC
BoAVhFQg1yhQGv23reE01p8lMl68cRAUggzOiVActFv6QGSu2L7zkducMZ82FDM+Je2Ssvh2
PEVoUXP0+UQnOJOsKq</vt:lpwstr>
  </property>
  <property fmtid="{D5CDD505-2E9C-101B-9397-08002B2CF9AE}" pid="3" name="_2015_ms_pID_7253431">
    <vt:lpwstr>vR1kowiHlwIeFY3y2zZB6mfnbPt74b8oAxFnOpsnz8l1zpWDL9hcEC
Vgk+RuZRZdCcIPt0t3rIpF8XEEdwUMBqLlT4ufAwa0F8IBPIrfPBqqMur3fV2ZkzW4t5FLoc
K4yE7H3SA/u8hsQI+IKOTEKQ7pB+xKawKLHdF7Ur3UjXMnoDgKGtXXk+ogRDGPjtZoByclFP
T4W69NZho5r9bOj2OiqRqA5TXmkuUnpKBelI</vt:lpwstr>
  </property>
  <property fmtid="{D5CDD505-2E9C-101B-9397-08002B2CF9AE}" pid="4" name="_2015_ms_pID_7253432">
    <vt:lpwstr>yw==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1731551673</vt:lpwstr>
  </property>
</Properties>
</file>

<file path=docProps/thumbnail.jpeg>
</file>